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_rels/presentation.xml.rels" ContentType="application/vnd.openxmlformats-package.relationships+xml"/>
  <Override PartName="/ppt/media/image29.png" ContentType="image/png"/>
  <Override PartName="/ppt/media/image3.png" ContentType="image/png"/>
  <Override PartName="/ppt/media/image26.png" ContentType="image/png"/>
  <Override PartName="/ppt/media/image27.png" ContentType="image/png"/>
  <Override PartName="/ppt/media/image4.png" ContentType="image/png"/>
  <Override PartName="/ppt/media/image13.jpeg" ContentType="image/jpeg"/>
  <Override PartName="/ppt/media/image23.png" ContentType="image/png"/>
  <Override PartName="/ppt/media/image8.jpeg" ContentType="image/jpeg"/>
  <Override PartName="/ppt/media/image5.png" ContentType="image/png"/>
  <Override PartName="/ppt/media/image30.png" ContentType="image/png"/>
  <Override PartName="/ppt/media/image10.png" ContentType="image/png"/>
  <Override PartName="/ppt/media/image7.png" ContentType="image/png"/>
  <Override PartName="/ppt/media/image12.png" ContentType="image/png"/>
  <Override PartName="/ppt/media/image9.png" ContentType="image/png"/>
  <Override PartName="/ppt/media/image11.png" ContentType="image/png"/>
  <Override PartName="/ppt/media/image2.png" ContentType="image/png"/>
  <Override PartName="/ppt/media/image25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jpeg" ContentType="image/jpeg"/>
  <Override PartName="/ppt/media/image17.png" ContentType="image/png"/>
  <Override PartName="/ppt/media/image6.jpeg" ContentType="image/jpeg"/>
  <Override PartName="/ppt/media/image18.png" ContentType="image/png"/>
  <Override PartName="/ppt/media/image20.png" ContentType="image/png"/>
  <Override PartName="/ppt/media/image28.jpeg" ContentType="image/jpeg"/>
  <Override PartName="/ppt/media/image19.png" ContentType="image/png"/>
  <Override PartName="/ppt/media/image21.png" ContentType="image/png"/>
  <Override PartName="/ppt/media/image22.png" ContentType="image/png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presProps" Target="presProps.xml"/>
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70C59A-BBEE-4AA2-967D-B6DE480E858C}" type="doc">
      <dgm:prSet loTypeId="urn:microsoft.com/office/officeart/2005/8/layout/vList2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26F07D7-6585-4888-BC31-7B6481FF25A3}">
      <dgm:prSet/>
      <dgm:spPr/>
      <dgm:t>
        <a:bodyPr/>
        <a:lstStyle/>
        <a:p>
          <a:r>
            <a:rPr lang="es-ES" noProof="0" dirty="0"/>
            <a:t>Una fabrica tiene dos líneas de montaje con n estaciones</a:t>
          </a:r>
        </a:p>
      </dgm:t>
    </dgm:pt>
    <dgm:pt modelId="{3B97E882-52D1-45C4-BA93-60B2DE5466D0}" type="parTrans" cxnId="{1F0198A8-95A4-4AB2-A77C-C1E54C6C6F5F}">
      <dgm:prSet/>
      <dgm:spPr/>
      <dgm:t>
        <a:bodyPr/>
        <a:lstStyle/>
        <a:p>
          <a:endParaRPr lang="es-MX"/>
        </a:p>
      </dgm:t>
    </dgm:pt>
    <dgm:pt modelId="{C66CBB86-8103-4908-9DCD-D799C64D0335}" type="sibTrans" cxnId="{1F0198A8-95A4-4AB2-A77C-C1E54C6C6F5F}">
      <dgm:prSet/>
      <dgm:spPr/>
      <dgm:t>
        <a:bodyPr/>
        <a:lstStyle/>
        <a:p>
          <a:endParaRPr lang="es-MX"/>
        </a:p>
      </dgm:t>
    </dgm:pt>
    <dgm:pt modelId="{AA09176F-BD48-4DEA-80BE-6EC1428F5721}">
      <dgm:prSet/>
      <dgm:spPr/>
      <dgm:t>
        <a:bodyPr/>
        <a:lstStyle/>
        <a:p>
          <a:r>
            <a:rPr lang="es-ES" noProof="0" dirty="0"/>
            <a:t>Cada chasis tiene que pasar por todas las n estaciones </a:t>
          </a:r>
        </a:p>
      </dgm:t>
    </dgm:pt>
    <dgm:pt modelId="{C7EE2A1F-7CDC-489D-99EC-DD81C91D0B60}" type="parTrans" cxnId="{02806A07-74B5-4216-8880-5CA5D40DB3A1}">
      <dgm:prSet/>
      <dgm:spPr/>
      <dgm:t>
        <a:bodyPr/>
        <a:lstStyle/>
        <a:p>
          <a:endParaRPr lang="es-MX"/>
        </a:p>
      </dgm:t>
    </dgm:pt>
    <dgm:pt modelId="{C9A16C15-49E8-4F71-82A5-50346DB8F488}" type="sibTrans" cxnId="{02806A07-74B5-4216-8880-5CA5D40DB3A1}">
      <dgm:prSet/>
      <dgm:spPr/>
      <dgm:t>
        <a:bodyPr/>
        <a:lstStyle/>
        <a:p>
          <a:endParaRPr lang="es-MX"/>
        </a:p>
      </dgm:t>
    </dgm:pt>
    <dgm:pt modelId="{5198885D-267D-42BD-B4B0-641E0C05ED02}">
      <dgm:prSet/>
      <dgm:spPr/>
      <dgm:t>
        <a:bodyPr/>
        <a:lstStyle/>
        <a:p>
          <a:r>
            <a:rPr lang="es-ES" noProof="0" dirty="0"/>
            <a:t>El chasis puede cambiar de línea si esto hace mas rápido su montaje</a:t>
          </a:r>
        </a:p>
      </dgm:t>
    </dgm:pt>
    <dgm:pt modelId="{330CC52D-F522-4D8F-B418-C17139AF9D6C}" type="parTrans" cxnId="{8173E769-8C9C-42A5-B8A6-A17E73693749}">
      <dgm:prSet/>
      <dgm:spPr/>
      <dgm:t>
        <a:bodyPr/>
        <a:lstStyle/>
        <a:p>
          <a:endParaRPr lang="es-MX"/>
        </a:p>
      </dgm:t>
    </dgm:pt>
    <dgm:pt modelId="{BB084E7E-91DA-4CEE-B036-AE9309926D9D}" type="sibTrans" cxnId="{8173E769-8C9C-42A5-B8A6-A17E73693749}">
      <dgm:prSet/>
      <dgm:spPr/>
      <dgm:t>
        <a:bodyPr/>
        <a:lstStyle/>
        <a:p>
          <a:endParaRPr lang="es-MX"/>
        </a:p>
      </dgm:t>
    </dgm:pt>
    <dgm:pt modelId="{14A8F3EB-A117-4A0B-B5A4-3A5DD455CB3D}">
      <dgm:prSet/>
      <dgm:spPr/>
      <dgm:t>
        <a:bodyPr/>
        <a:lstStyle/>
        <a:p>
          <a:r>
            <a:rPr lang="es-ES" noProof="0" dirty="0"/>
            <a:t>El algoritmo obtiene el tiempo mínimo considerando todas las rutas</a:t>
          </a:r>
        </a:p>
      </dgm:t>
    </dgm:pt>
    <dgm:pt modelId="{1C87C158-B3C4-43CC-9AFF-25C024B8EB86}" type="parTrans" cxnId="{2A04A67C-837E-48E7-BB58-9C00A95C1580}">
      <dgm:prSet/>
      <dgm:spPr/>
      <dgm:t>
        <a:bodyPr/>
        <a:lstStyle/>
        <a:p>
          <a:endParaRPr lang="es-MX"/>
        </a:p>
      </dgm:t>
    </dgm:pt>
    <dgm:pt modelId="{5A7C9943-7BF2-4BD5-94D5-68AC2F570568}" type="sibTrans" cxnId="{2A04A67C-837E-48E7-BB58-9C00A95C1580}">
      <dgm:prSet/>
      <dgm:spPr/>
      <dgm:t>
        <a:bodyPr/>
        <a:lstStyle/>
        <a:p>
          <a:endParaRPr lang="es-MX"/>
        </a:p>
      </dgm:t>
    </dgm:pt>
    <dgm:pt modelId="{7D2380F4-10A2-4DE8-9CBD-AD07A44EF6D2}" type="pres">
      <dgm:prSet presAssocID="{6570C59A-BBEE-4AA2-967D-B6DE480E858C}" presName="linear" presStyleCnt="0">
        <dgm:presLayoutVars>
          <dgm:animLvl val="lvl"/>
          <dgm:resizeHandles val="exact"/>
        </dgm:presLayoutVars>
      </dgm:prSet>
      <dgm:spPr/>
    </dgm:pt>
    <dgm:pt modelId="{C195B590-2E26-4DEC-BE00-A4B1B511C82E}" type="pres">
      <dgm:prSet presAssocID="{526F07D7-6585-4888-BC31-7B6481FF25A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8A7796E-7763-438B-9B0E-99D2C4874535}" type="pres">
      <dgm:prSet presAssocID="{C66CBB86-8103-4908-9DCD-D799C64D0335}" presName="spacer" presStyleCnt="0"/>
      <dgm:spPr/>
    </dgm:pt>
    <dgm:pt modelId="{90048F56-9CFC-4C31-ABC1-61ECE72FCFE1}" type="pres">
      <dgm:prSet presAssocID="{AA09176F-BD48-4DEA-80BE-6EC1428F572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6B55C64-8DD4-4FEA-899A-7865DEFCB52B}" type="pres">
      <dgm:prSet presAssocID="{C9A16C15-49E8-4F71-82A5-50346DB8F488}" presName="spacer" presStyleCnt="0"/>
      <dgm:spPr/>
    </dgm:pt>
    <dgm:pt modelId="{65A3C622-A578-4018-BF2A-706058F681BB}" type="pres">
      <dgm:prSet presAssocID="{5198885D-267D-42BD-B4B0-641E0C05ED0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A3B7DD5-0AF5-4FCB-8C87-C9777A4DF498}" type="pres">
      <dgm:prSet presAssocID="{BB084E7E-91DA-4CEE-B036-AE9309926D9D}" presName="spacer" presStyleCnt="0"/>
      <dgm:spPr/>
    </dgm:pt>
    <dgm:pt modelId="{93997752-98D6-4503-8221-537D962F7A23}" type="pres">
      <dgm:prSet presAssocID="{14A8F3EB-A117-4A0B-B5A4-3A5DD455CB3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2806A07-74B5-4216-8880-5CA5D40DB3A1}" srcId="{6570C59A-BBEE-4AA2-967D-B6DE480E858C}" destId="{AA09176F-BD48-4DEA-80BE-6EC1428F5721}" srcOrd="1" destOrd="0" parTransId="{C7EE2A1F-7CDC-489D-99EC-DD81C91D0B60}" sibTransId="{C9A16C15-49E8-4F71-82A5-50346DB8F488}"/>
    <dgm:cxn modelId="{1C635620-F080-4E7B-BA56-F1D593B7F852}" type="presOf" srcId="{526F07D7-6585-4888-BC31-7B6481FF25A3}" destId="{C195B590-2E26-4DEC-BE00-A4B1B511C82E}" srcOrd="0" destOrd="0" presId="urn:microsoft.com/office/officeart/2005/8/layout/vList2"/>
    <dgm:cxn modelId="{5BB1A024-EFFC-4A34-A8AB-2E1E6195469A}" type="presOf" srcId="{6570C59A-BBEE-4AA2-967D-B6DE480E858C}" destId="{7D2380F4-10A2-4DE8-9CBD-AD07A44EF6D2}" srcOrd="0" destOrd="0" presId="urn:microsoft.com/office/officeart/2005/8/layout/vList2"/>
    <dgm:cxn modelId="{8173E769-8C9C-42A5-B8A6-A17E73693749}" srcId="{6570C59A-BBEE-4AA2-967D-B6DE480E858C}" destId="{5198885D-267D-42BD-B4B0-641E0C05ED02}" srcOrd="2" destOrd="0" parTransId="{330CC52D-F522-4D8F-B418-C17139AF9D6C}" sibTransId="{BB084E7E-91DA-4CEE-B036-AE9309926D9D}"/>
    <dgm:cxn modelId="{2A04A67C-837E-48E7-BB58-9C00A95C1580}" srcId="{6570C59A-BBEE-4AA2-967D-B6DE480E858C}" destId="{14A8F3EB-A117-4A0B-B5A4-3A5DD455CB3D}" srcOrd="3" destOrd="0" parTransId="{1C87C158-B3C4-43CC-9AFF-25C024B8EB86}" sibTransId="{5A7C9943-7BF2-4BD5-94D5-68AC2F570568}"/>
    <dgm:cxn modelId="{75C7D07D-0AE1-43C1-915A-8AC17BD3670D}" type="presOf" srcId="{AA09176F-BD48-4DEA-80BE-6EC1428F5721}" destId="{90048F56-9CFC-4C31-ABC1-61ECE72FCFE1}" srcOrd="0" destOrd="0" presId="urn:microsoft.com/office/officeart/2005/8/layout/vList2"/>
    <dgm:cxn modelId="{AC569B8C-DEBD-40CC-A8C6-5A22DC00B646}" type="presOf" srcId="{5198885D-267D-42BD-B4B0-641E0C05ED02}" destId="{65A3C622-A578-4018-BF2A-706058F681BB}" srcOrd="0" destOrd="0" presId="urn:microsoft.com/office/officeart/2005/8/layout/vList2"/>
    <dgm:cxn modelId="{1F0198A8-95A4-4AB2-A77C-C1E54C6C6F5F}" srcId="{6570C59A-BBEE-4AA2-967D-B6DE480E858C}" destId="{526F07D7-6585-4888-BC31-7B6481FF25A3}" srcOrd="0" destOrd="0" parTransId="{3B97E882-52D1-45C4-BA93-60B2DE5466D0}" sibTransId="{C66CBB86-8103-4908-9DCD-D799C64D0335}"/>
    <dgm:cxn modelId="{E2B2EED8-391E-437C-BB41-D67B76B815C1}" type="presOf" srcId="{14A8F3EB-A117-4A0B-B5A4-3A5DD455CB3D}" destId="{93997752-98D6-4503-8221-537D962F7A23}" srcOrd="0" destOrd="0" presId="urn:microsoft.com/office/officeart/2005/8/layout/vList2"/>
    <dgm:cxn modelId="{565F163E-F42E-46F1-A4FB-8824431F38EA}" type="presParOf" srcId="{7D2380F4-10A2-4DE8-9CBD-AD07A44EF6D2}" destId="{C195B590-2E26-4DEC-BE00-A4B1B511C82E}" srcOrd="0" destOrd="0" presId="urn:microsoft.com/office/officeart/2005/8/layout/vList2"/>
    <dgm:cxn modelId="{0F9AEEEE-1D4F-47C8-856C-2E2E2FF70EA8}" type="presParOf" srcId="{7D2380F4-10A2-4DE8-9CBD-AD07A44EF6D2}" destId="{B8A7796E-7763-438B-9B0E-99D2C4874535}" srcOrd="1" destOrd="0" presId="urn:microsoft.com/office/officeart/2005/8/layout/vList2"/>
    <dgm:cxn modelId="{A184B83E-B7E3-48E4-8C48-7B86F33BCCFF}" type="presParOf" srcId="{7D2380F4-10A2-4DE8-9CBD-AD07A44EF6D2}" destId="{90048F56-9CFC-4C31-ABC1-61ECE72FCFE1}" srcOrd="2" destOrd="0" presId="urn:microsoft.com/office/officeart/2005/8/layout/vList2"/>
    <dgm:cxn modelId="{22C17563-4A82-4C54-930E-92C8300ED776}" type="presParOf" srcId="{7D2380F4-10A2-4DE8-9CBD-AD07A44EF6D2}" destId="{96B55C64-8DD4-4FEA-899A-7865DEFCB52B}" srcOrd="3" destOrd="0" presId="urn:microsoft.com/office/officeart/2005/8/layout/vList2"/>
    <dgm:cxn modelId="{53E2A0A7-F829-448F-86E8-8896C7E0D263}" type="presParOf" srcId="{7D2380F4-10A2-4DE8-9CBD-AD07A44EF6D2}" destId="{65A3C622-A578-4018-BF2A-706058F681BB}" srcOrd="4" destOrd="0" presId="urn:microsoft.com/office/officeart/2005/8/layout/vList2"/>
    <dgm:cxn modelId="{C1C84F0C-CE4B-479E-B7F2-48CC3432E139}" type="presParOf" srcId="{7D2380F4-10A2-4DE8-9CBD-AD07A44EF6D2}" destId="{1A3B7DD5-0AF5-4FCB-8C87-C9777A4DF498}" srcOrd="5" destOrd="0" presId="urn:microsoft.com/office/officeart/2005/8/layout/vList2"/>
    <dgm:cxn modelId="{0CAEDFFD-B956-4C4C-B576-AEA1784EC4E5}" type="presParOf" srcId="{7D2380F4-10A2-4DE8-9CBD-AD07A44EF6D2}" destId="{93997752-98D6-4503-8221-537D962F7A2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95B590-2E26-4DEC-BE00-A4B1B511C82E}">
      <dsp:nvSpPr>
        <dsp:cNvPr id="0" name=""/>
        <dsp:cNvSpPr/>
      </dsp:nvSpPr>
      <dsp:spPr>
        <a:xfrm>
          <a:off x="0" y="22025"/>
          <a:ext cx="3977638" cy="1006931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noProof="0" dirty="0"/>
            <a:t>Una fabrica tiene dos líneas de montaje con n estaciones</a:t>
          </a:r>
        </a:p>
      </dsp:txBody>
      <dsp:txXfrm>
        <a:off x="49154" y="71179"/>
        <a:ext cx="3879330" cy="908623"/>
      </dsp:txXfrm>
    </dsp:sp>
    <dsp:sp modelId="{90048F56-9CFC-4C31-ABC1-61ECE72FCFE1}">
      <dsp:nvSpPr>
        <dsp:cNvPr id="0" name=""/>
        <dsp:cNvSpPr/>
      </dsp:nvSpPr>
      <dsp:spPr>
        <a:xfrm>
          <a:off x="0" y="1080796"/>
          <a:ext cx="3977638" cy="1006931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noProof="0" dirty="0"/>
            <a:t>Cada chasis tiene que pasar por todas las n estaciones </a:t>
          </a:r>
        </a:p>
      </dsp:txBody>
      <dsp:txXfrm>
        <a:off x="49154" y="1129950"/>
        <a:ext cx="3879330" cy="908623"/>
      </dsp:txXfrm>
    </dsp:sp>
    <dsp:sp modelId="{65A3C622-A578-4018-BF2A-706058F681BB}">
      <dsp:nvSpPr>
        <dsp:cNvPr id="0" name=""/>
        <dsp:cNvSpPr/>
      </dsp:nvSpPr>
      <dsp:spPr>
        <a:xfrm>
          <a:off x="0" y="2139568"/>
          <a:ext cx="3977638" cy="1006931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noProof="0" dirty="0"/>
            <a:t>El chasis puede cambiar de línea si esto hace mas rápido su montaje</a:t>
          </a:r>
        </a:p>
      </dsp:txBody>
      <dsp:txXfrm>
        <a:off x="49154" y="2188722"/>
        <a:ext cx="3879330" cy="908623"/>
      </dsp:txXfrm>
    </dsp:sp>
    <dsp:sp modelId="{93997752-98D6-4503-8221-537D962F7A23}">
      <dsp:nvSpPr>
        <dsp:cNvPr id="0" name=""/>
        <dsp:cNvSpPr/>
      </dsp:nvSpPr>
      <dsp:spPr>
        <a:xfrm>
          <a:off x="0" y="3198339"/>
          <a:ext cx="3977638" cy="1006931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noProof="0" dirty="0"/>
            <a:t>El algoritmo obtiene el tiempo mínimo considerando todas las rutas</a:t>
          </a:r>
        </a:p>
      </dsp:txBody>
      <dsp:txXfrm>
        <a:off x="49154" y="3247493"/>
        <a:ext cx="3879330" cy="9086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85800" y="429660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23016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434412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800244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68580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434412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800244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MX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2895480" y="764280"/>
            <a:ext cx="8610120" cy="599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MX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MX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623016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85800" y="429660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23016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434412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800244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68580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/>
          </p:nvPr>
        </p:nvSpPr>
        <p:spPr>
          <a:xfrm>
            <a:off x="434412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/>
          </p:nvPr>
        </p:nvSpPr>
        <p:spPr>
          <a:xfrm>
            <a:off x="800244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MX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2895480" y="764280"/>
            <a:ext cx="8610120" cy="599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MX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623016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85800" y="429660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623016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434412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800244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68580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/>
          </p:nvPr>
        </p:nvSpPr>
        <p:spPr>
          <a:xfrm>
            <a:off x="434412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/>
          </p:nvPr>
        </p:nvSpPr>
        <p:spPr>
          <a:xfrm>
            <a:off x="800244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subTitle"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MX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ubTitle"/>
          </p:nvPr>
        </p:nvSpPr>
        <p:spPr>
          <a:xfrm>
            <a:off x="2895480" y="764280"/>
            <a:ext cx="8610120" cy="599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MX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/>
          </p:nvPr>
        </p:nvSpPr>
        <p:spPr>
          <a:xfrm>
            <a:off x="623016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685800" y="429660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/>
          </p:nvPr>
        </p:nvSpPr>
        <p:spPr>
          <a:xfrm>
            <a:off x="623016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/>
          </p:nvPr>
        </p:nvSpPr>
        <p:spPr>
          <a:xfrm>
            <a:off x="434412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/>
          </p:nvPr>
        </p:nvSpPr>
        <p:spPr>
          <a:xfrm>
            <a:off x="8002440" y="219456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7" name="PlaceHolder 5"/>
          <p:cNvSpPr>
            <a:spLocks noGrp="1"/>
          </p:cNvSpPr>
          <p:nvPr>
            <p:ph/>
          </p:nvPr>
        </p:nvSpPr>
        <p:spPr>
          <a:xfrm>
            <a:off x="68580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8" name="PlaceHolder 6"/>
          <p:cNvSpPr>
            <a:spLocks noGrp="1"/>
          </p:cNvSpPr>
          <p:nvPr>
            <p:ph/>
          </p:nvPr>
        </p:nvSpPr>
        <p:spPr>
          <a:xfrm>
            <a:off x="434412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9" name="PlaceHolder 7"/>
          <p:cNvSpPr>
            <a:spLocks noGrp="1"/>
          </p:cNvSpPr>
          <p:nvPr>
            <p:ph/>
          </p:nvPr>
        </p:nvSpPr>
        <p:spPr>
          <a:xfrm>
            <a:off x="8002440" y="4296600"/>
            <a:ext cx="34837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2895480" y="764280"/>
            <a:ext cx="8610120" cy="599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MX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230160" y="429660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8580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0160" y="2194560"/>
            <a:ext cx="528012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85800" y="4296600"/>
            <a:ext cx="1082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6" descr="C0-HD-TOP.png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C0-HD-BTM.png"/>
          <p:cNvPicPr/>
          <p:nvPr/>
        </p:nvPicPr>
        <p:blipFill>
          <a:blip r:embed="rId3"/>
          <a:stretch/>
        </p:blipFill>
        <p:spPr>
          <a:xfrm>
            <a:off x="0" y="4375080"/>
            <a:ext cx="12191760" cy="248256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371600" y="1803240"/>
            <a:ext cx="9448560" cy="1824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 fontScale="76000"/>
          </a:bodyPr>
          <a:p>
            <a:pPr>
              <a:lnSpc>
                <a:spcPct val="90000"/>
              </a:lnSpc>
            </a:pP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g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f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í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ó</a:t>
            </a:r>
            <a:r>
              <a:rPr b="0" lang="es-ES" sz="60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endParaRPr b="0" lang="en-US" sz="6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/>
          </p:nvPr>
        </p:nvSpPr>
        <p:spPr>
          <a:xfrm>
            <a:off x="7909560" y="4314240"/>
            <a:ext cx="2910600" cy="374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AC57FD6-B65B-4D63-A26B-CDC403D5D91F}" type="datetime">
              <a:rPr b="0" lang="es-MX" sz="1050" spc="-1" strike="noStrike">
                <a:solidFill>
                  <a:srgbClr val="ffffff"/>
                </a:solidFill>
                <a:latin typeface="Century Gothic"/>
              </a:rPr>
              <a:t>22/12/21</a:t>
            </a:fld>
            <a:endParaRPr b="0" lang="es-MX" sz="1050" spc="-1" strike="noStrike"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/>
          </p:nvPr>
        </p:nvSpPr>
        <p:spPr>
          <a:xfrm>
            <a:off x="1371600" y="4323960"/>
            <a:ext cx="6400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es-MX" sz="24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/>
          </p:nvPr>
        </p:nvSpPr>
        <p:spPr>
          <a:xfrm>
            <a:off x="8077320" y="143100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97A54FA-2DBC-416E-90E5-161FA6546E78}" type="slidenum">
              <a:rPr b="0" lang="es-MX" sz="1050" spc="-1" strike="noStrike">
                <a:solidFill>
                  <a:srgbClr val="ffffff"/>
                </a:solidFill>
                <a:latin typeface="Century Gothic"/>
              </a:rPr>
              <a:t>&lt;número&gt;</a:t>
            </a:fld>
            <a:endParaRPr b="0" lang="es-MX" sz="1050" spc="-1" strike="noStrike"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</a:rPr>
              <a:t>Pulse para editar el formato de texto del esquema</a:t>
            </a:r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Segundo nivel del esquema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Tercer nivel del esquema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Cuarto nivel del esquema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Quinto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Sexto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Séptimo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6" descr="C0-HD-TOP.png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90000"/>
              </a:lnSpc>
            </a:pP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g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f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í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ó</a:t>
            </a:r>
            <a:r>
              <a:rPr b="0" lang="es-ES" sz="40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endParaRPr b="0" lang="en-US" sz="4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2200" spc="-1" strike="noStrike">
                <a:solidFill>
                  <a:srgbClr val="ffffff"/>
                </a:solidFill>
                <a:latin typeface="Century Gothic"/>
              </a:rPr>
              <a:t>Haga clic para modificar los estilos de texto del patrón</a:t>
            </a:r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Segundo nivel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Tercer nivel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1600" spc="-1" strike="noStrike">
                <a:solidFill>
                  <a:srgbClr val="ffffff"/>
                </a:solidFill>
                <a:latin typeface="Century Gothic"/>
              </a:rPr>
              <a:t>Cuarto nivel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1600" spc="-1" strike="noStrike">
                <a:solidFill>
                  <a:srgbClr val="ffffff"/>
                </a:solidFill>
                <a:latin typeface="Century Gothic"/>
              </a:rPr>
              <a:t>Quinto nivel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/>
          </p:nvPr>
        </p:nvSpPr>
        <p:spPr>
          <a:xfrm>
            <a:off x="8595360" y="6356520"/>
            <a:ext cx="2910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E162DD9-80B5-4CE9-9CDB-F70F468E2534}" type="datetime">
              <a:rPr b="0" lang="es-MX" sz="1050" spc="-1" strike="noStrike">
                <a:solidFill>
                  <a:srgbClr val="ffffff"/>
                </a:solidFill>
                <a:latin typeface="Century Gothic"/>
              </a:rPr>
              <a:t>22/12/21</a:t>
            </a:fld>
            <a:endParaRPr b="0" lang="es-MX" sz="1050" spc="-1" strike="noStrike"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/>
          </p:nvPr>
        </p:nvSpPr>
        <p:spPr>
          <a:xfrm>
            <a:off x="685800" y="6355800"/>
            <a:ext cx="7772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es-MX" sz="2400" spc="-1" strike="noStrike">
              <a:latin typeface="Times New Roman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sldNum"/>
          </p:nvPr>
        </p:nvSpPr>
        <p:spPr>
          <a:xfrm>
            <a:off x="8763120" y="3808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A499422-4382-43AF-AC70-64C4393DE1FA}" type="slidenum">
              <a:rPr b="0" lang="es-MX" sz="1050" spc="-1" strike="noStrike">
                <a:solidFill>
                  <a:srgbClr val="ffffff"/>
                </a:solidFill>
                <a:latin typeface="Century Gothic"/>
              </a:rPr>
              <a:t>&lt;número&gt;</a:t>
            </a:fld>
            <a:endParaRPr b="0" lang="es-MX" sz="105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6" descr="C0-HD-TOP.png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85800" y="1523880"/>
            <a:ext cx="4114440" cy="1599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g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a 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li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c 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a 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if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ic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r 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l 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ti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o 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e 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tí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o 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l 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ó</a:t>
            </a:r>
            <a:r>
              <a:rPr b="0" lang="es-ES" sz="32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995720" y="746640"/>
            <a:ext cx="6510240" cy="5471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2200" spc="-1" strike="noStrike">
                <a:solidFill>
                  <a:srgbClr val="ffffff"/>
                </a:solidFill>
                <a:latin typeface="Century Gothic"/>
              </a:rPr>
              <a:t>Haga clic para modificar los estilos de texto del patrón</a:t>
            </a:r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2000" spc="-1" strike="noStrike">
                <a:solidFill>
                  <a:srgbClr val="ffffff"/>
                </a:solidFill>
                <a:latin typeface="Century Gothic"/>
              </a:rPr>
              <a:t>Segundo nivel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1800" spc="-1" strike="noStrike">
                <a:solidFill>
                  <a:srgbClr val="ffffff"/>
                </a:solidFill>
                <a:latin typeface="Century Gothic"/>
              </a:rPr>
              <a:t>Tercer nivel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1600" spc="-1" strike="noStrike">
                <a:solidFill>
                  <a:srgbClr val="ffffff"/>
                </a:solidFill>
                <a:latin typeface="Century Gothic"/>
              </a:rPr>
              <a:t>Cuarto nivel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s-ES" sz="1600" spc="-1" strike="noStrike">
                <a:solidFill>
                  <a:srgbClr val="ffffff"/>
                </a:solidFill>
                <a:latin typeface="Century Gothic"/>
              </a:rPr>
              <a:t>Quinto nivel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85800" y="3124080"/>
            <a:ext cx="4114440" cy="3094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ES" sz="1600" spc="-1" strike="noStrike">
                <a:solidFill>
                  <a:srgbClr val="ffffff"/>
                </a:solidFill>
                <a:latin typeface="Century Gothic"/>
              </a:rPr>
              <a:t>Haga clic para modificar los estilos de texto del patrón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dt"/>
          </p:nvPr>
        </p:nvSpPr>
        <p:spPr>
          <a:xfrm>
            <a:off x="8595360" y="6356520"/>
            <a:ext cx="2910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45A77D7-5118-4A3A-AA99-EF9D5174BBD8}" type="datetime">
              <a:rPr b="0" lang="es-MX" sz="1050" spc="-1" strike="noStrike">
                <a:solidFill>
                  <a:srgbClr val="ffffff"/>
                </a:solidFill>
                <a:latin typeface="Century Gothic"/>
              </a:rPr>
              <a:t>22/12/21</a:t>
            </a:fld>
            <a:endParaRPr b="0" lang="es-MX" sz="1050" spc="-1" strike="noStrike">
              <a:latin typeface="Times New Roman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ftr"/>
          </p:nvPr>
        </p:nvSpPr>
        <p:spPr>
          <a:xfrm>
            <a:off x="685800" y="6355800"/>
            <a:ext cx="7772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es-MX" sz="2400" spc="-1" strike="noStrike">
              <a:latin typeface="Times New Roman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 type="sldNum"/>
          </p:nvPr>
        </p:nvSpPr>
        <p:spPr>
          <a:xfrm>
            <a:off x="8763120" y="3808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8BCBF4E-E64F-452A-BF70-218F6821C27F}" type="slidenum">
              <a:rPr b="0" lang="es-MX" sz="1050" spc="-1" strike="noStrike">
                <a:solidFill>
                  <a:srgbClr val="ffffff"/>
                </a:solidFill>
                <a:latin typeface="Century Gothic"/>
              </a:rPr>
              <a:t>&lt;número&gt;</a:t>
            </a:fld>
            <a:endParaRPr b="0" lang="es-MX" sz="105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6" descr="C0-HD-TOP.png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sp>
        <p:nvSpPr>
          <p:cNvPr id="129" name="PlaceHolder 1"/>
          <p:cNvSpPr>
            <a:spLocks noGrp="1"/>
          </p:cNvSpPr>
          <p:nvPr>
            <p:ph type="dt"/>
          </p:nvPr>
        </p:nvSpPr>
        <p:spPr>
          <a:xfrm>
            <a:off x="8595360" y="6356520"/>
            <a:ext cx="2910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053A0DC-A066-4F2E-B8E0-0AEA1C01E24D}" type="datetime">
              <a:rPr b="0" lang="es-MX" sz="1050" spc="-1" strike="noStrike">
                <a:solidFill>
                  <a:srgbClr val="ffffff"/>
                </a:solidFill>
                <a:latin typeface="Century Gothic"/>
              </a:rPr>
              <a:t>22/12/21</a:t>
            </a:fld>
            <a:endParaRPr b="0" lang="es-MX" sz="1050" spc="-1" strike="noStrike">
              <a:latin typeface="Times New Roman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ftr"/>
          </p:nvPr>
        </p:nvSpPr>
        <p:spPr>
          <a:xfrm>
            <a:off x="685800" y="6355800"/>
            <a:ext cx="7772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es-MX" sz="2400" spc="-1" strike="noStrike">
              <a:latin typeface="Times New Roman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sldNum"/>
          </p:nvPr>
        </p:nvSpPr>
        <p:spPr>
          <a:xfrm>
            <a:off x="8763120" y="3808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16D6096-514D-46F1-9BE5-E9F11C6C94A7}" type="slidenum">
              <a:rPr b="0" lang="es-MX" sz="1050" spc="-1" strike="noStrike">
                <a:solidFill>
                  <a:srgbClr val="ffffff"/>
                </a:solidFill>
                <a:latin typeface="Century Gothic"/>
              </a:rPr>
              <a:t>&lt;número&gt;</a:t>
            </a:fld>
            <a:endParaRPr b="0" lang="es-MX" sz="1050" spc="-1" strike="noStrike">
              <a:latin typeface="Times New Roman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Pulse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para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editar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el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format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o del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texto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de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título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</a:rPr>
              <a:t>Pulse para editar el formato de texto del esquema</a:t>
            </a:r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Segundo nivel del esquema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Tercer nivel del esquema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Cuarto nivel del esquema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Quinto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Sexto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Séptimo nivel del esquema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jpeg"/><Relationship Id="rId5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9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jpe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4" descr="Hilos de colores sobre fondo blanco"/>
          <p:cNvPicPr/>
          <p:nvPr/>
        </p:nvPicPr>
        <p:blipFill>
          <a:blip r:embed="rId1">
            <a:alphaModFix amt="40000"/>
          </a:blip>
          <a:srcRect l="0" t="22613" r="0" b="2387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371600" y="826920"/>
            <a:ext cx="9448560" cy="26017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MX" sz="60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endParaRPr b="0" lang="en-US" sz="6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subTitle"/>
          </p:nvPr>
        </p:nvSpPr>
        <p:spPr>
          <a:xfrm>
            <a:off x="1371600" y="3530880"/>
            <a:ext cx="3391200" cy="1612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6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“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s 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úl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ti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s”</a:t>
            </a:r>
            <a:endParaRPr b="0" lang="es-MX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-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or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re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s 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Tr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ej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o 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Ví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ct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or</a:t>
            </a:r>
            <a:endParaRPr b="0" lang="es-MX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-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ot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el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o 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dr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ó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n 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ei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la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ni</a:t>
            </a:r>
            <a:endParaRPr b="0" lang="es-MX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-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á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n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z 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Fl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or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s 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G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ui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ll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er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es-MX" sz="2000" spc="-1" strike="noStrike">
                <a:solidFill>
                  <a:srgbClr val="ffffff"/>
                </a:solidFill>
                <a:latin typeface="Century Gothic"/>
              </a:rPr>
              <a:t>o</a:t>
            </a:r>
            <a:endParaRPr b="0" lang="es-MX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ectangle 70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4" name="Picture 7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85800" y="764280"/>
            <a:ext cx="3977280" cy="1599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p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b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es-MX" sz="32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76" name="Picture 2" descr="Ver las imágenes de origen"/>
          <p:cNvPicPr/>
          <p:nvPr/>
        </p:nvPicPr>
        <p:blipFill>
          <a:blip r:embed="rId2"/>
          <a:stretch/>
        </p:blipFill>
        <p:spPr>
          <a:xfrm>
            <a:off x="4972680" y="2143080"/>
            <a:ext cx="6533280" cy="267840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1" name="Diagram1"/>
          <p:cNvGraphicFramePr/>
          <p:nvPr>
            <p:extLst>
              <p:ext uri="{D42A27DB-BD31-4B8C-83A1-F6EECF244321}">
                <p14:modId xmlns:p14="http://schemas.microsoft.com/office/powerpoint/2010/main" val="311786757"/>
              </p:ext>
            </p:extLst>
          </p:nvPr>
        </p:nvGraphicFramePr>
        <p:xfrm>
          <a:off x="685800" y="2364480"/>
          <a:ext cx="3977280" cy="4226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Picture 13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pic>
        <p:nvPicPr>
          <p:cNvPr id="178" name="Picture 15" descr=""/>
          <p:cNvPicPr/>
          <p:nvPr/>
        </p:nvPicPr>
        <p:blipFill>
          <a:blip r:embed="rId2"/>
          <a:stretch/>
        </p:blipFill>
        <p:spPr>
          <a:xfrm>
            <a:off x="0" y="4375080"/>
            <a:ext cx="12191760" cy="2482560"/>
          </a:xfrm>
          <a:prstGeom prst="rect">
            <a:avLst/>
          </a:prstGeom>
          <a:ln w="0">
            <a:noFill/>
          </a:ln>
        </p:spPr>
      </p:pic>
      <p:sp>
        <p:nvSpPr>
          <p:cNvPr id="179" name="Rectangle 1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  <a:scene3d>
            <a:camera prst="orthographicFront">
              <a:rot lat="0" lon="0" rev="0"/>
            </a:camera>
            <a:lightRig dir="t" rig="threePt"/>
          </a:scene3d>
          <a:sp3d>
            <a:bevelT w="25400" h="12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80" name="Picture 19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36840" y="643320"/>
            <a:ext cx="3761640" cy="3272760"/>
          </a:xfrm>
          <a:prstGeom prst="rect">
            <a:avLst/>
          </a:prstGeom>
          <a:noFill/>
          <a:ln w="19080">
            <a:noFill/>
          </a:ln>
        </p:spPr>
        <p:txBody>
          <a:bodyPr anchor="b">
            <a:normAutofit/>
          </a:bodyPr>
          <a:p>
            <a:pPr algn="r">
              <a:lnSpc>
                <a:spcPct val="9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ó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br/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“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F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z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b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”</a:t>
            </a:r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636840" y="3923280"/>
            <a:ext cx="3761640" cy="2293560"/>
          </a:xfrm>
          <a:prstGeom prst="rect">
            <a:avLst/>
          </a:prstGeom>
          <a:noFill/>
          <a:ln w="19080">
            <a:noFill/>
          </a:ln>
        </p:spPr>
        <p:txBody>
          <a:bodyPr anchor="t">
            <a:normAutofit/>
          </a:bodyPr>
          <a:p>
            <a:pPr algn="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Exploramos el camino cambiándonos de línea y el de quedarnos en la línea.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83" name="Marcador de contenido 5" descr="Captura de pantalla de computadora&#10;&#10;Descripción generada automáticamente"/>
          <p:cNvPicPr/>
          <p:nvPr/>
        </p:nvPicPr>
        <p:blipFill>
          <a:blip r:embed="rId4"/>
          <a:srcRect l="24121" t="45276" r="24110" b="17134"/>
          <a:stretch/>
        </p:blipFill>
        <p:spPr>
          <a:xfrm>
            <a:off x="4670280" y="1893600"/>
            <a:ext cx="7220880" cy="2949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Imagen 5" descr="Texto&#10;&#10;Descripción generada automáticamente"/>
          <p:cNvPicPr/>
          <p:nvPr/>
        </p:nvPicPr>
        <p:blipFill>
          <a:blip r:embed="rId1"/>
          <a:stretch/>
        </p:blipFill>
        <p:spPr>
          <a:xfrm>
            <a:off x="1131840" y="2931840"/>
            <a:ext cx="6530040" cy="2384640"/>
          </a:xfrm>
          <a:prstGeom prst="rect">
            <a:avLst/>
          </a:prstGeom>
          <a:ln w="0">
            <a:noFill/>
          </a:ln>
        </p:spPr>
      </p:pic>
      <p:pic>
        <p:nvPicPr>
          <p:cNvPr id="185" name="Picture 8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pic>
        <p:nvPicPr>
          <p:cNvPr id="186" name="Picture 10" descr=""/>
          <p:cNvPicPr/>
          <p:nvPr/>
        </p:nvPicPr>
        <p:blipFill>
          <a:blip r:embed="rId3"/>
          <a:stretch/>
        </p:blipFill>
        <p:spPr>
          <a:xfrm>
            <a:off x="0" y="4375080"/>
            <a:ext cx="12191760" cy="2482560"/>
          </a:xfrm>
          <a:prstGeom prst="rect">
            <a:avLst/>
          </a:prstGeom>
          <a:ln w="0">
            <a:noFill/>
          </a:ln>
        </p:spPr>
      </p:pic>
      <p:sp>
        <p:nvSpPr>
          <p:cNvPr id="187" name="Rectángulo 1"/>
          <p:cNvSpPr/>
          <p:nvPr/>
        </p:nvSpPr>
        <p:spPr>
          <a:xfrm>
            <a:off x="7328160" y="-2059560"/>
            <a:ext cx="4984920" cy="3657600"/>
          </a:xfrm>
          <a:prstGeom prst="rect">
            <a:avLst/>
          </a:prstGeom>
          <a:noFill/>
          <a:ln w="19050">
            <a:noFill/>
          </a:ln>
        </p:spPr>
        <p:style>
          <a:lnRef idx="0"/>
          <a:fillRef idx="0"/>
          <a:effectRef idx="0"/>
          <a:fontRef idx="minor"/>
        </p:style>
        <p:txBody>
          <a:bodyPr anchor="b">
            <a:normAutofit/>
            <a:scene3d>
              <a:camera prst="orthographicFront"/>
              <a:lightRig dir="t" rig="sof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r">
              <a:lnSpc>
                <a:spcPct val="90000"/>
              </a:lnSpc>
              <a:spcAft>
                <a:spcPts val="601"/>
              </a:spcAft>
            </a:pPr>
            <a:r>
              <a:rPr b="1" lang="en-US" sz="4800" spc="-1" strike="noStrike" cap="all">
                <a:solidFill>
                  <a:srgbClr val="ffffff"/>
                </a:solidFill>
                <a:latin typeface="Century Gothic"/>
              </a:rPr>
              <a:t>COMPLEJIDAD</a:t>
            </a:r>
            <a:endParaRPr b="0" lang="es-MX" sz="4800" spc="-1" strike="noStrike">
              <a:latin typeface="Arial"/>
            </a:endParaRPr>
          </a:p>
        </p:txBody>
      </p:sp>
      <p:sp>
        <p:nvSpPr>
          <p:cNvPr id="188" name="Rectangle 12"/>
          <p:cNvSpPr/>
          <p:nvPr/>
        </p:nvSpPr>
        <p:spPr>
          <a:xfrm>
            <a:off x="7946640" y="0"/>
            <a:ext cx="4244760" cy="53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Rectangle 14"/>
          <p:cNvSpPr/>
          <p:nvPr/>
        </p:nvSpPr>
        <p:spPr>
          <a:xfrm>
            <a:off x="7796520" y="0"/>
            <a:ext cx="1641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CuadroTexto 6"/>
          <p:cNvSpPr/>
          <p:nvPr/>
        </p:nvSpPr>
        <p:spPr>
          <a:xfrm>
            <a:off x="6749280" y="3375360"/>
            <a:ext cx="2820600" cy="146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Century Gothic"/>
              </a:rPr>
              <a:t>Si n=0 T(n)=1</a:t>
            </a:r>
            <a:endParaRPr b="0" lang="es-MX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Century Gothic"/>
              </a:rPr>
              <a:t>si n&gt;0 T(n)=2T(n-1)+1</a:t>
            </a:r>
            <a:endParaRPr b="0" lang="es-MX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Century Gothic"/>
              </a:rPr>
              <a:t>T(n)=2T(n-1)+1</a:t>
            </a:r>
            <a:endParaRPr b="0" lang="es-MX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Century Gothic"/>
              </a:rPr>
              <a:t>=(2^n+1)+1 </a:t>
            </a:r>
            <a:endParaRPr b="0" lang="es-MX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Century Gothic"/>
              </a:rPr>
              <a:t>Pertenece O(2^n)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191" name="CuadroTexto 9"/>
          <p:cNvSpPr/>
          <p:nvPr/>
        </p:nvSpPr>
        <p:spPr>
          <a:xfrm>
            <a:off x="3847680" y="4748760"/>
            <a:ext cx="6840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O(1)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192" name="Cerrar corchete 14"/>
          <p:cNvSpPr/>
          <p:nvPr/>
        </p:nvSpPr>
        <p:spPr>
          <a:xfrm>
            <a:off x="5935320" y="3385800"/>
            <a:ext cx="928440" cy="1477080"/>
          </a:xfrm>
          <a:prstGeom prst="rightBracket">
            <a:avLst>
              <a:gd name="adj" fmla="val 8333"/>
            </a:avLst>
          </a:prstGeom>
          <a:noFill/>
          <a:ln>
            <a:solidFill>
              <a:srgbClr val="df2e28"/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93" name="Imagen 11" descr="Texto&#10;&#10;Descripción generada automáticamente"/>
          <p:cNvPicPr/>
          <p:nvPr/>
        </p:nvPicPr>
        <p:blipFill>
          <a:blip r:embed="rId4"/>
          <a:srcRect l="6665" t="1127" r="0" b="0"/>
          <a:stretch/>
        </p:blipFill>
        <p:spPr>
          <a:xfrm>
            <a:off x="1164960" y="467280"/>
            <a:ext cx="4984920" cy="2147040"/>
          </a:xfrm>
          <a:prstGeom prst="rect">
            <a:avLst/>
          </a:prstGeom>
          <a:ln w="0">
            <a:noFill/>
          </a:ln>
        </p:spPr>
      </p:pic>
      <p:sp>
        <p:nvSpPr>
          <p:cNvPr id="194" name="CuadroTexto 20"/>
          <p:cNvSpPr/>
          <p:nvPr/>
        </p:nvSpPr>
        <p:spPr>
          <a:xfrm>
            <a:off x="5157720" y="2238840"/>
            <a:ext cx="6840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O(1)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195" name="Cerrar corchete 21"/>
          <p:cNvSpPr/>
          <p:nvPr/>
        </p:nvSpPr>
        <p:spPr>
          <a:xfrm>
            <a:off x="3708000" y="4772880"/>
            <a:ext cx="115560" cy="236520"/>
          </a:xfrm>
          <a:prstGeom prst="rightBracket">
            <a:avLst>
              <a:gd name="adj" fmla="val 8333"/>
            </a:avLst>
          </a:prstGeom>
          <a:noFill/>
          <a:ln>
            <a:solidFill>
              <a:srgbClr val="df2e28"/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6" name="Cerrar corchete 22"/>
          <p:cNvSpPr/>
          <p:nvPr/>
        </p:nvSpPr>
        <p:spPr>
          <a:xfrm>
            <a:off x="5042520" y="2323440"/>
            <a:ext cx="115560" cy="236520"/>
          </a:xfrm>
          <a:prstGeom prst="rightBracket">
            <a:avLst>
              <a:gd name="adj" fmla="val 8333"/>
            </a:avLst>
          </a:prstGeom>
          <a:noFill/>
          <a:ln>
            <a:solidFill>
              <a:srgbClr val="df2e28"/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adroTexto 8"/>
          <p:cNvSpPr/>
          <p:nvPr/>
        </p:nvSpPr>
        <p:spPr>
          <a:xfrm>
            <a:off x="7764120" y="3557520"/>
            <a:ext cx="6840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O(1)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198" name="CuadroTexto 9"/>
          <p:cNvSpPr/>
          <p:nvPr/>
        </p:nvSpPr>
        <p:spPr>
          <a:xfrm>
            <a:off x="8738640" y="3244320"/>
            <a:ext cx="6840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O(1)</a:t>
            </a:r>
            <a:endParaRPr b="0" lang="es-MX" sz="1800" spc="-1" strike="noStrike">
              <a:latin typeface="Arial"/>
            </a:endParaRPr>
          </a:p>
        </p:txBody>
      </p:sp>
      <p:pic>
        <p:nvPicPr>
          <p:cNvPr id="199" name="Imagen 16" descr="Captura de pantalla de computadora&#10;&#10;Descripción generada automáticamente"/>
          <p:cNvPicPr/>
          <p:nvPr/>
        </p:nvPicPr>
        <p:blipFill>
          <a:blip r:embed="rId1"/>
          <a:srcRect l="24232" t="19378" r="15379" b="46260"/>
          <a:stretch/>
        </p:blipFill>
        <p:spPr>
          <a:xfrm>
            <a:off x="0" y="701640"/>
            <a:ext cx="10613880" cy="3884760"/>
          </a:xfrm>
          <a:prstGeom prst="rect">
            <a:avLst/>
          </a:prstGeom>
          <a:ln w="0">
            <a:noFill/>
          </a:ln>
        </p:spPr>
      </p:pic>
      <p:sp>
        <p:nvSpPr>
          <p:cNvPr id="200" name="CuadroTexto 10"/>
          <p:cNvSpPr/>
          <p:nvPr/>
        </p:nvSpPr>
        <p:spPr>
          <a:xfrm>
            <a:off x="6051240" y="3742200"/>
            <a:ext cx="10209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O(2^n)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01" name="Cerrar corchete 11"/>
          <p:cNvSpPr/>
          <p:nvPr/>
        </p:nvSpPr>
        <p:spPr>
          <a:xfrm>
            <a:off x="8923680" y="1407240"/>
            <a:ext cx="313560" cy="1655640"/>
          </a:xfrm>
          <a:prstGeom prst="rightBracket">
            <a:avLst>
              <a:gd name="adj" fmla="val 8333"/>
            </a:avLst>
          </a:prstGeom>
          <a:noFill/>
          <a:ln>
            <a:solidFill>
              <a:srgbClr val="df2e28"/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02" name="CuadroTexto 12"/>
          <p:cNvSpPr/>
          <p:nvPr/>
        </p:nvSpPr>
        <p:spPr>
          <a:xfrm>
            <a:off x="9268200" y="2050560"/>
            <a:ext cx="6840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O(1)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03" name="Cerrar corchete 13"/>
          <p:cNvSpPr/>
          <p:nvPr/>
        </p:nvSpPr>
        <p:spPr>
          <a:xfrm>
            <a:off x="8547120" y="1162440"/>
            <a:ext cx="1591560" cy="3233520"/>
          </a:xfrm>
          <a:prstGeom prst="rightBracket">
            <a:avLst>
              <a:gd name="adj" fmla="val 8333"/>
            </a:avLst>
          </a:prstGeom>
          <a:noFill/>
          <a:ln>
            <a:solidFill>
              <a:srgbClr val="df2e28"/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04" name="CuadroTexto 14"/>
          <p:cNvSpPr/>
          <p:nvPr/>
        </p:nvSpPr>
        <p:spPr>
          <a:xfrm>
            <a:off x="10121400" y="2044080"/>
            <a:ext cx="2071080" cy="11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Por jerarquía de </a:t>
            </a:r>
            <a:endParaRPr b="0" lang="es-MX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Operaciones</a:t>
            </a:r>
            <a:endParaRPr b="0" lang="es-MX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s-MX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O(2^n)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05" name="CuadroTexto 18"/>
          <p:cNvSpPr/>
          <p:nvPr/>
        </p:nvSpPr>
        <p:spPr>
          <a:xfrm>
            <a:off x="2557080" y="3613680"/>
            <a:ext cx="10209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O(2^n)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06" name="CuadroTexto 19"/>
          <p:cNvSpPr/>
          <p:nvPr/>
        </p:nvSpPr>
        <p:spPr>
          <a:xfrm>
            <a:off x="1711080" y="3641400"/>
            <a:ext cx="6840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O(1)</a:t>
            </a:r>
            <a:endParaRPr b="0" lang="es-MX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3074400" y="395280"/>
            <a:ext cx="8610120" cy="1292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90000"/>
              </a:lnSpc>
            </a:pPr>
            <a:r>
              <a:rPr b="0" lang="es-MX" sz="4000" spc="-1" strike="noStrike" cap="all">
                <a:solidFill>
                  <a:srgbClr val="ffffff"/>
                </a:solidFill>
                <a:latin typeface="Century Gothic"/>
              </a:rPr>
              <a:t>ANIMACION WEB</a:t>
            </a:r>
            <a:endParaRPr b="0" lang="en-US" sz="4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8" name="Elipse 3"/>
          <p:cNvSpPr/>
          <p:nvPr/>
        </p:nvSpPr>
        <p:spPr>
          <a:xfrm>
            <a:off x="1854360" y="2112120"/>
            <a:ext cx="622440" cy="596160"/>
          </a:xfrm>
          <a:prstGeom prst="ellipse">
            <a:avLst/>
          </a:prstGeom>
          <a:gradFill rotWithShape="0">
            <a:gsLst>
              <a:gs pos="0">
                <a:srgbClr val="f2b9b8"/>
              </a:gs>
              <a:gs pos="100000">
                <a:srgbClr val="ea9d9c"/>
              </a:gs>
            </a:gsLst>
            <a:lin ang="5400000"/>
          </a:gradFill>
          <a:ln>
            <a:solidFill>
              <a:srgbClr val="df2e28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8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09" name="Elipse 4"/>
          <p:cNvSpPr/>
          <p:nvPr/>
        </p:nvSpPr>
        <p:spPr>
          <a:xfrm>
            <a:off x="3074400" y="2112120"/>
            <a:ext cx="622440" cy="596160"/>
          </a:xfrm>
          <a:prstGeom prst="ellipse">
            <a:avLst/>
          </a:prstGeom>
          <a:gradFill rotWithShape="0">
            <a:gsLst>
              <a:gs pos="0">
                <a:srgbClr val="f2b9b8"/>
              </a:gs>
              <a:gs pos="100000">
                <a:srgbClr val="ea9d9c"/>
              </a:gs>
            </a:gsLst>
            <a:lin ang="5400000"/>
          </a:gradFill>
          <a:ln>
            <a:solidFill>
              <a:srgbClr val="df2e28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10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10" name="Elipse 5"/>
          <p:cNvSpPr/>
          <p:nvPr/>
        </p:nvSpPr>
        <p:spPr>
          <a:xfrm>
            <a:off x="4298400" y="2112120"/>
            <a:ext cx="622440" cy="596160"/>
          </a:xfrm>
          <a:prstGeom prst="ellipse">
            <a:avLst/>
          </a:prstGeom>
          <a:gradFill rotWithShape="0">
            <a:gsLst>
              <a:gs pos="0">
                <a:srgbClr val="f2b9b8"/>
              </a:gs>
              <a:gs pos="100000">
                <a:srgbClr val="ea9d9c"/>
              </a:gs>
            </a:gsLst>
            <a:lin ang="5400000"/>
          </a:gradFill>
          <a:ln>
            <a:solidFill>
              <a:srgbClr val="df2e28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4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11" name="Elipse 8"/>
          <p:cNvSpPr/>
          <p:nvPr/>
        </p:nvSpPr>
        <p:spPr>
          <a:xfrm>
            <a:off x="1923840" y="5553720"/>
            <a:ext cx="622440" cy="596160"/>
          </a:xfrm>
          <a:prstGeom prst="ellipse">
            <a:avLst/>
          </a:prstGeom>
          <a:gradFill rotWithShape="0">
            <a:gsLst>
              <a:gs pos="0">
                <a:srgbClr val="bed5f1"/>
              </a:gs>
              <a:gs pos="100000">
                <a:srgbClr val="a3c3e8"/>
              </a:gs>
            </a:gsLst>
            <a:lin ang="5400000"/>
          </a:gradFill>
          <a:ln>
            <a:solidFill>
              <a:srgbClr val="4a9bdc"/>
            </a:solidFill>
            <a:rou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9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12" name="Elipse 9"/>
          <p:cNvSpPr/>
          <p:nvPr/>
        </p:nvSpPr>
        <p:spPr>
          <a:xfrm>
            <a:off x="3143880" y="5553720"/>
            <a:ext cx="622440" cy="596160"/>
          </a:xfrm>
          <a:prstGeom prst="ellipse">
            <a:avLst/>
          </a:prstGeom>
          <a:gradFill rotWithShape="0">
            <a:gsLst>
              <a:gs pos="0">
                <a:srgbClr val="bed5f1"/>
              </a:gs>
              <a:gs pos="100000">
                <a:srgbClr val="a3c3e8"/>
              </a:gs>
            </a:gsLst>
            <a:lin ang="5400000"/>
          </a:gradFill>
          <a:ln>
            <a:solidFill>
              <a:srgbClr val="4a9bdc"/>
            </a:solidFill>
            <a:rou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6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13" name="Elipse 10"/>
          <p:cNvSpPr/>
          <p:nvPr/>
        </p:nvSpPr>
        <p:spPr>
          <a:xfrm>
            <a:off x="4367880" y="5553720"/>
            <a:ext cx="622440" cy="596160"/>
          </a:xfrm>
          <a:prstGeom prst="ellipse">
            <a:avLst/>
          </a:prstGeom>
          <a:gradFill rotWithShape="0">
            <a:gsLst>
              <a:gs pos="0">
                <a:srgbClr val="bed5f1"/>
              </a:gs>
              <a:gs pos="100000">
                <a:srgbClr val="a3c3e8"/>
              </a:gs>
            </a:gsLst>
            <a:lin ang="5400000"/>
          </a:gradFill>
          <a:ln>
            <a:solidFill>
              <a:srgbClr val="4a9bdc"/>
            </a:solidFill>
            <a:rou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7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14" name="Conector recto de flecha 14"/>
          <p:cNvSpPr/>
          <p:nvPr/>
        </p:nvSpPr>
        <p:spPr>
          <a:xfrm flipV="1">
            <a:off x="2811960" y="2708280"/>
            <a:ext cx="573480" cy="191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4a9bdc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onector recto de flecha 16"/>
          <p:cNvSpPr/>
          <p:nvPr/>
        </p:nvSpPr>
        <p:spPr>
          <a:xfrm>
            <a:off x="2872440" y="3649320"/>
            <a:ext cx="582120" cy="1904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df2e28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onector recto de flecha 19"/>
          <p:cNvSpPr/>
          <p:nvPr/>
        </p:nvSpPr>
        <p:spPr>
          <a:xfrm>
            <a:off x="4100400" y="3660480"/>
            <a:ext cx="578880" cy="189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df2e28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Conector recto de flecha 27"/>
          <p:cNvSpPr/>
          <p:nvPr/>
        </p:nvSpPr>
        <p:spPr>
          <a:xfrm flipV="1">
            <a:off x="4035960" y="2707560"/>
            <a:ext cx="573480" cy="192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4a9bdc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Conector recto de flecha 38"/>
          <p:cNvSpPr/>
          <p:nvPr/>
        </p:nvSpPr>
        <p:spPr>
          <a:xfrm flipV="1">
            <a:off x="6015960" y="4457520"/>
            <a:ext cx="993600" cy="176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4a9bdc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onector recto de flecha 41"/>
          <p:cNvSpPr/>
          <p:nvPr/>
        </p:nvSpPr>
        <p:spPr>
          <a:xfrm>
            <a:off x="5725800" y="3464280"/>
            <a:ext cx="1123560" cy="17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df2e28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onector recto de flecha 42"/>
          <p:cNvSpPr/>
          <p:nvPr/>
        </p:nvSpPr>
        <p:spPr>
          <a:xfrm flipV="1">
            <a:off x="2455560" y="4940280"/>
            <a:ext cx="225720" cy="699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4a9bdc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Elipse 67"/>
          <p:cNvSpPr/>
          <p:nvPr/>
        </p:nvSpPr>
        <p:spPr>
          <a:xfrm>
            <a:off x="2558160" y="3333600"/>
            <a:ext cx="368280" cy="369360"/>
          </a:xfrm>
          <a:prstGeom prst="ellipse">
            <a:avLst/>
          </a:prstGeom>
          <a:gradFill rotWithShape="0">
            <a:gsLst>
              <a:gs pos="0">
                <a:srgbClr val="f8e5bd"/>
              </a:gs>
              <a:gs pos="100000">
                <a:srgbClr val="f0d79f"/>
              </a:gs>
            </a:gsLst>
            <a:lin ang="5400000"/>
          </a:gradFill>
          <a:ln>
            <a:solidFill>
              <a:srgbClr val="e9bf35"/>
            </a:solidFill>
            <a:rou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2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22" name="Elipse 74"/>
          <p:cNvSpPr/>
          <p:nvPr/>
        </p:nvSpPr>
        <p:spPr>
          <a:xfrm>
            <a:off x="2497320" y="4571280"/>
            <a:ext cx="368280" cy="369360"/>
          </a:xfrm>
          <a:prstGeom prst="ellipse">
            <a:avLst/>
          </a:prstGeom>
          <a:gradFill rotWithShape="0">
            <a:gsLst>
              <a:gs pos="0">
                <a:srgbClr val="c7e0b7"/>
              </a:gs>
              <a:gs pos="100000">
                <a:srgbClr val="b5d39f"/>
              </a:gs>
            </a:gsLst>
            <a:lin ang="5400000"/>
          </a:gradFill>
          <a:ln>
            <a:solidFill>
              <a:srgbClr val="81bb42"/>
            </a:solidFill>
            <a:rou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2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23" name="Elipse 75"/>
          <p:cNvSpPr/>
          <p:nvPr/>
        </p:nvSpPr>
        <p:spPr>
          <a:xfrm>
            <a:off x="3785760" y="3344760"/>
            <a:ext cx="368280" cy="369360"/>
          </a:xfrm>
          <a:prstGeom prst="ellipse">
            <a:avLst/>
          </a:prstGeom>
          <a:gradFill rotWithShape="0">
            <a:gsLst>
              <a:gs pos="0">
                <a:srgbClr val="f8e5bd"/>
              </a:gs>
              <a:gs pos="100000">
                <a:srgbClr val="f0d79f"/>
              </a:gs>
            </a:gsLst>
            <a:lin ang="5400000"/>
          </a:gradFill>
          <a:ln>
            <a:solidFill>
              <a:srgbClr val="e9bf35"/>
            </a:solidFill>
            <a:rou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3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24" name="Elipse 76"/>
          <p:cNvSpPr/>
          <p:nvPr/>
        </p:nvSpPr>
        <p:spPr>
          <a:xfrm>
            <a:off x="3721320" y="4575240"/>
            <a:ext cx="368280" cy="369360"/>
          </a:xfrm>
          <a:prstGeom prst="ellipse">
            <a:avLst/>
          </a:prstGeom>
          <a:gradFill rotWithShape="0">
            <a:gsLst>
              <a:gs pos="0">
                <a:srgbClr val="c7e0b7"/>
              </a:gs>
              <a:gs pos="100000">
                <a:srgbClr val="b5d39f"/>
              </a:gs>
            </a:gsLst>
            <a:lin ang="5400000"/>
          </a:gradFill>
          <a:ln>
            <a:solidFill>
              <a:srgbClr val="81bb42"/>
            </a:solidFill>
            <a:rou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1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25" name="Conector recto de flecha 103"/>
          <p:cNvSpPr/>
          <p:nvPr/>
        </p:nvSpPr>
        <p:spPr>
          <a:xfrm>
            <a:off x="2386080" y="2621160"/>
            <a:ext cx="356040" cy="712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df2e28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onector recto de flecha 106"/>
          <p:cNvSpPr/>
          <p:nvPr/>
        </p:nvSpPr>
        <p:spPr>
          <a:xfrm>
            <a:off x="3606120" y="2621160"/>
            <a:ext cx="363600" cy="723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df2e28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Conector recto de flecha 118"/>
          <p:cNvSpPr/>
          <p:nvPr/>
        </p:nvSpPr>
        <p:spPr>
          <a:xfrm flipV="1">
            <a:off x="3675600" y="4945320"/>
            <a:ext cx="230040" cy="69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4a9bdc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Elipse 150"/>
          <p:cNvSpPr/>
          <p:nvPr/>
        </p:nvSpPr>
        <p:spPr>
          <a:xfrm>
            <a:off x="626760" y="4566240"/>
            <a:ext cx="368280" cy="369360"/>
          </a:xfrm>
          <a:prstGeom prst="ellipse">
            <a:avLst/>
          </a:prstGeom>
          <a:gradFill rotWithShape="0">
            <a:gsLst>
              <a:gs pos="0">
                <a:srgbClr val="c7e0b7"/>
              </a:gs>
              <a:gs pos="100000">
                <a:srgbClr val="b5d39f"/>
              </a:gs>
            </a:gsLst>
            <a:lin ang="5400000"/>
          </a:gradFill>
          <a:ln>
            <a:solidFill>
              <a:srgbClr val="81bb42"/>
            </a:solidFill>
            <a:rou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5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29" name="Conector recto de flecha 151"/>
          <p:cNvSpPr/>
          <p:nvPr/>
        </p:nvSpPr>
        <p:spPr>
          <a:xfrm>
            <a:off x="941400" y="4881600"/>
            <a:ext cx="1073520" cy="75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4a9bdc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Elipse 154"/>
          <p:cNvSpPr/>
          <p:nvPr/>
        </p:nvSpPr>
        <p:spPr>
          <a:xfrm>
            <a:off x="663120" y="3333600"/>
            <a:ext cx="368280" cy="369360"/>
          </a:xfrm>
          <a:prstGeom prst="ellipse">
            <a:avLst/>
          </a:prstGeom>
          <a:gradFill rotWithShape="0">
            <a:gsLst>
              <a:gs pos="0">
                <a:srgbClr val="f8e5bd"/>
              </a:gs>
              <a:gs pos="100000">
                <a:srgbClr val="f0d79f"/>
              </a:gs>
            </a:gsLst>
            <a:lin ang="5400000"/>
          </a:gradFill>
          <a:ln>
            <a:solidFill>
              <a:srgbClr val="e9bf35"/>
            </a:solidFill>
            <a:rou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3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31" name="Conector recto de flecha 155"/>
          <p:cNvSpPr/>
          <p:nvPr/>
        </p:nvSpPr>
        <p:spPr>
          <a:xfrm flipV="1">
            <a:off x="977760" y="2620080"/>
            <a:ext cx="967320" cy="766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df2e28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Elipse 163"/>
          <p:cNvSpPr/>
          <p:nvPr/>
        </p:nvSpPr>
        <p:spPr>
          <a:xfrm>
            <a:off x="5701320" y="4580280"/>
            <a:ext cx="368280" cy="369360"/>
          </a:xfrm>
          <a:prstGeom prst="ellipse">
            <a:avLst/>
          </a:prstGeom>
          <a:gradFill rotWithShape="0">
            <a:gsLst>
              <a:gs pos="0">
                <a:srgbClr val="c7e0b7"/>
              </a:gs>
              <a:gs pos="100000">
                <a:srgbClr val="b5d39f"/>
              </a:gs>
            </a:gsLst>
            <a:lin ang="5400000"/>
          </a:gradFill>
          <a:ln>
            <a:solidFill>
              <a:srgbClr val="81bb42"/>
            </a:solidFill>
            <a:rou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1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33" name="Elipse 164"/>
          <p:cNvSpPr/>
          <p:nvPr/>
        </p:nvSpPr>
        <p:spPr>
          <a:xfrm>
            <a:off x="5411160" y="3148560"/>
            <a:ext cx="368280" cy="369360"/>
          </a:xfrm>
          <a:prstGeom prst="ellipse">
            <a:avLst/>
          </a:prstGeom>
          <a:gradFill rotWithShape="0">
            <a:gsLst>
              <a:gs pos="0">
                <a:srgbClr val="f8e5bd"/>
              </a:gs>
              <a:gs pos="100000">
                <a:srgbClr val="f0d79f"/>
              </a:gs>
            </a:gsLst>
            <a:lin ang="5400000"/>
          </a:gradFill>
          <a:ln>
            <a:solidFill>
              <a:srgbClr val="e9bf35"/>
            </a:solidFill>
            <a:rou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MX" sz="1200" spc="-1" strike="noStrike">
                <a:solidFill>
                  <a:srgbClr val="000000"/>
                </a:solidFill>
                <a:latin typeface="Century Gothic"/>
              </a:rPr>
              <a:t>2</a:t>
            </a:r>
            <a:endParaRPr b="0" lang="es-MX" sz="1200" spc="-1" strike="noStrike">
              <a:latin typeface="Arial"/>
            </a:endParaRPr>
          </a:p>
        </p:txBody>
      </p:sp>
      <p:sp>
        <p:nvSpPr>
          <p:cNvPr id="234" name="Conector recto de flecha 166"/>
          <p:cNvSpPr/>
          <p:nvPr/>
        </p:nvSpPr>
        <p:spPr>
          <a:xfrm>
            <a:off x="4830120" y="2621160"/>
            <a:ext cx="634680" cy="581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df2e28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onector recto de flecha 170"/>
          <p:cNvSpPr/>
          <p:nvPr/>
        </p:nvSpPr>
        <p:spPr>
          <a:xfrm flipV="1">
            <a:off x="4921560" y="4896000"/>
            <a:ext cx="833400" cy="744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4a9bdc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onector recto de flecha 195"/>
          <p:cNvSpPr/>
          <p:nvPr/>
        </p:nvSpPr>
        <p:spPr>
          <a:xfrm>
            <a:off x="2477160" y="2410200"/>
            <a:ext cx="596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df2e28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onector recto de flecha 197"/>
          <p:cNvSpPr/>
          <p:nvPr/>
        </p:nvSpPr>
        <p:spPr>
          <a:xfrm>
            <a:off x="3697200" y="2410200"/>
            <a:ext cx="600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df2e28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238" name="Imagen 62" descr=""/>
          <p:cNvPicPr/>
          <p:nvPr/>
        </p:nvPicPr>
        <p:blipFill>
          <a:blip r:embed="rId1"/>
          <a:srcRect l="71702" t="4616" r="5298" b="3653"/>
          <a:stretch/>
        </p:blipFill>
        <p:spPr>
          <a:xfrm rot="5400000">
            <a:off x="1854360" y="1657800"/>
            <a:ext cx="644040" cy="1345680"/>
          </a:xfrm>
          <a:prstGeom prst="rect">
            <a:avLst/>
          </a:prstGeom>
          <a:ln w="0">
            <a:noFill/>
          </a:ln>
        </p:spPr>
      </p:pic>
      <p:sp>
        <p:nvSpPr>
          <p:cNvPr id="239" name="Conector recto de flecha 204"/>
          <p:cNvSpPr/>
          <p:nvPr/>
        </p:nvSpPr>
        <p:spPr>
          <a:xfrm>
            <a:off x="2546640" y="5851800"/>
            <a:ext cx="596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4a9bdc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onector recto de flecha 207"/>
          <p:cNvSpPr/>
          <p:nvPr/>
        </p:nvSpPr>
        <p:spPr>
          <a:xfrm>
            <a:off x="3766680" y="5851800"/>
            <a:ext cx="600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4a9bdc"/>
            </a:solidFill>
            <a:round/>
            <a:tailEnd len="med" type="arrow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241" name="Imagen 68" descr=""/>
          <p:cNvPicPr/>
          <p:nvPr/>
        </p:nvPicPr>
        <p:blipFill>
          <a:blip r:embed="rId2"/>
          <a:srcRect l="71702" t="4616" r="5298" b="3653"/>
          <a:stretch/>
        </p:blipFill>
        <p:spPr>
          <a:xfrm rot="5400000">
            <a:off x="3303360" y="5135040"/>
            <a:ext cx="644040" cy="1345680"/>
          </a:xfrm>
          <a:prstGeom prst="rect">
            <a:avLst/>
          </a:prstGeom>
          <a:ln w="0">
            <a:noFill/>
          </a:ln>
        </p:spPr>
      </p:pic>
      <p:pic>
        <p:nvPicPr>
          <p:cNvPr id="242" name="Imagen 13" descr=""/>
          <p:cNvPicPr/>
          <p:nvPr/>
        </p:nvPicPr>
        <p:blipFill>
          <a:blip r:embed="rId3"/>
          <a:srcRect l="71702" t="4616" r="5298" b="3653"/>
          <a:stretch/>
        </p:blipFill>
        <p:spPr>
          <a:xfrm rot="5400000">
            <a:off x="755280" y="2755800"/>
            <a:ext cx="644040" cy="1345680"/>
          </a:xfrm>
          <a:prstGeom prst="rect">
            <a:avLst/>
          </a:prstGeom>
          <a:ln w="0">
            <a:noFill/>
          </a:ln>
        </p:spPr>
      </p:pic>
      <p:sp>
        <p:nvSpPr>
          <p:cNvPr id="243" name="CuadroTexto 17"/>
          <p:cNvSpPr/>
          <p:nvPr/>
        </p:nvSpPr>
        <p:spPr>
          <a:xfrm>
            <a:off x="838440" y="3225960"/>
            <a:ext cx="4600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3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44" name="CuadroTexto 58"/>
          <p:cNvSpPr/>
          <p:nvPr/>
        </p:nvSpPr>
        <p:spPr>
          <a:xfrm>
            <a:off x="1935720" y="2181960"/>
            <a:ext cx="4600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11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45" name="CuadroTexto 18"/>
          <p:cNvSpPr/>
          <p:nvPr/>
        </p:nvSpPr>
        <p:spPr>
          <a:xfrm>
            <a:off x="3222720" y="5554080"/>
            <a:ext cx="4478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19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46" name="CuadroTexto 20"/>
          <p:cNvSpPr/>
          <p:nvPr/>
        </p:nvSpPr>
        <p:spPr>
          <a:xfrm>
            <a:off x="4492080" y="5671080"/>
            <a:ext cx="419400" cy="37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uadroTexto 22"/>
          <p:cNvSpPr/>
          <p:nvPr/>
        </p:nvSpPr>
        <p:spPr>
          <a:xfrm>
            <a:off x="8296200" y="5486400"/>
            <a:ext cx="5788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27</a:t>
            </a:r>
            <a:endParaRPr b="0" lang="es-MX" sz="1800" spc="-1" strike="noStrike">
              <a:latin typeface="Arial"/>
            </a:endParaRPr>
          </a:p>
        </p:txBody>
      </p:sp>
      <p:pic>
        <p:nvPicPr>
          <p:cNvPr id="248" name="Imagen 66" descr=""/>
          <p:cNvPicPr/>
          <p:nvPr/>
        </p:nvPicPr>
        <p:blipFill>
          <a:blip r:embed="rId4"/>
          <a:srcRect l="71702" t="4616" r="5298" b="3653"/>
          <a:stretch/>
        </p:blipFill>
        <p:spPr>
          <a:xfrm rot="5400000">
            <a:off x="3231360" y="1663560"/>
            <a:ext cx="644040" cy="1345680"/>
          </a:xfrm>
          <a:prstGeom prst="rect">
            <a:avLst/>
          </a:prstGeom>
          <a:ln w="0">
            <a:noFill/>
          </a:ln>
        </p:spPr>
      </p:pic>
      <p:sp>
        <p:nvSpPr>
          <p:cNvPr id="249" name="CuadroTexto 63"/>
          <p:cNvSpPr/>
          <p:nvPr/>
        </p:nvSpPr>
        <p:spPr>
          <a:xfrm>
            <a:off x="3164040" y="2112480"/>
            <a:ext cx="5788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21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50" name="CuadroTexto 64"/>
          <p:cNvSpPr/>
          <p:nvPr/>
        </p:nvSpPr>
        <p:spPr>
          <a:xfrm>
            <a:off x="8458200" y="2234520"/>
            <a:ext cx="5788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27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51" name="CuadroTexto 65"/>
          <p:cNvSpPr/>
          <p:nvPr/>
        </p:nvSpPr>
        <p:spPr>
          <a:xfrm>
            <a:off x="8236080" y="4870080"/>
            <a:ext cx="10227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31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52" name="CuadroTexto 69"/>
          <p:cNvSpPr/>
          <p:nvPr/>
        </p:nvSpPr>
        <p:spPr>
          <a:xfrm>
            <a:off x="8357040" y="2636640"/>
            <a:ext cx="10227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26</a:t>
            </a:r>
            <a:endParaRPr b="0" lang="es-MX" sz="1800" spc="-1" strike="noStrike">
              <a:latin typeface="Arial"/>
            </a:endParaRPr>
          </a:p>
        </p:txBody>
      </p:sp>
      <p:pic>
        <p:nvPicPr>
          <p:cNvPr id="253" name="Imagen 70" descr=""/>
          <p:cNvPicPr/>
          <p:nvPr/>
        </p:nvPicPr>
        <p:blipFill>
          <a:blip r:embed="rId5"/>
          <a:srcRect l="71702" t="4616" r="5298" b="3653"/>
          <a:stretch/>
        </p:blipFill>
        <p:spPr>
          <a:xfrm rot="5400000">
            <a:off x="555840" y="4087080"/>
            <a:ext cx="644040" cy="1345680"/>
          </a:xfrm>
          <a:prstGeom prst="rect">
            <a:avLst/>
          </a:prstGeom>
          <a:ln w="0">
            <a:noFill/>
          </a:ln>
        </p:spPr>
      </p:pic>
      <p:pic>
        <p:nvPicPr>
          <p:cNvPr id="254" name="Imagen 72" descr=""/>
          <p:cNvPicPr/>
          <p:nvPr/>
        </p:nvPicPr>
        <p:blipFill>
          <a:blip r:embed="rId6"/>
          <a:srcRect l="71702" t="4616" r="5298" b="3653"/>
          <a:stretch/>
        </p:blipFill>
        <p:spPr>
          <a:xfrm rot="5400000">
            <a:off x="1991880" y="5135040"/>
            <a:ext cx="644040" cy="1345680"/>
          </a:xfrm>
          <a:prstGeom prst="rect">
            <a:avLst/>
          </a:prstGeom>
          <a:ln w="0">
            <a:noFill/>
          </a:ln>
        </p:spPr>
      </p:pic>
      <p:sp>
        <p:nvSpPr>
          <p:cNvPr id="255" name="CuadroTexto 23"/>
          <p:cNvSpPr/>
          <p:nvPr/>
        </p:nvSpPr>
        <p:spPr>
          <a:xfrm>
            <a:off x="583920" y="4575240"/>
            <a:ext cx="3466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5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56" name="CuadroTexto 24"/>
          <p:cNvSpPr/>
          <p:nvPr/>
        </p:nvSpPr>
        <p:spPr>
          <a:xfrm>
            <a:off x="2025720" y="5623560"/>
            <a:ext cx="4399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14</a:t>
            </a:r>
            <a:endParaRPr b="0" lang="es-MX" sz="1800" spc="-1" strike="noStrike">
              <a:latin typeface="Arial"/>
            </a:endParaRPr>
          </a:p>
        </p:txBody>
      </p:sp>
      <p:pic>
        <p:nvPicPr>
          <p:cNvPr id="257" name="Imagen 81" descr=""/>
          <p:cNvPicPr/>
          <p:nvPr/>
        </p:nvPicPr>
        <p:blipFill>
          <a:blip r:embed="rId7"/>
          <a:srcRect l="71702" t="4616" r="5298" b="3653"/>
          <a:stretch/>
        </p:blipFill>
        <p:spPr>
          <a:xfrm rot="5400000">
            <a:off x="3303360" y="5144760"/>
            <a:ext cx="644040" cy="1345680"/>
          </a:xfrm>
          <a:prstGeom prst="rect">
            <a:avLst/>
          </a:prstGeom>
          <a:ln w="0">
            <a:noFill/>
          </a:ln>
        </p:spPr>
      </p:pic>
      <p:pic>
        <p:nvPicPr>
          <p:cNvPr id="258" name="Imagen 82" descr=""/>
          <p:cNvPicPr/>
          <p:nvPr/>
        </p:nvPicPr>
        <p:blipFill>
          <a:blip r:embed="rId8"/>
          <a:srcRect l="71702" t="4616" r="5298" b="3653"/>
          <a:stretch/>
        </p:blipFill>
        <p:spPr>
          <a:xfrm rot="5400000">
            <a:off x="3199320" y="1688760"/>
            <a:ext cx="644040" cy="1345680"/>
          </a:xfrm>
          <a:prstGeom prst="rect">
            <a:avLst/>
          </a:prstGeom>
          <a:ln w="0">
            <a:noFill/>
          </a:ln>
        </p:spPr>
      </p:pic>
      <p:sp>
        <p:nvSpPr>
          <p:cNvPr id="259" name="CuadroTexto 26"/>
          <p:cNvSpPr/>
          <p:nvPr/>
        </p:nvSpPr>
        <p:spPr>
          <a:xfrm>
            <a:off x="3282480" y="5632920"/>
            <a:ext cx="4766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20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60" name="CuadroTexto 28"/>
          <p:cNvSpPr/>
          <p:nvPr/>
        </p:nvSpPr>
        <p:spPr>
          <a:xfrm>
            <a:off x="3143880" y="2181960"/>
            <a:ext cx="5529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26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61" name="CuadroTexto 30"/>
          <p:cNvSpPr/>
          <p:nvPr/>
        </p:nvSpPr>
        <p:spPr>
          <a:xfrm>
            <a:off x="10080000" y="1735200"/>
            <a:ext cx="5400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32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62" name="CuadroTexto 33"/>
          <p:cNvSpPr/>
          <p:nvPr/>
        </p:nvSpPr>
        <p:spPr>
          <a:xfrm>
            <a:off x="9868320" y="5239440"/>
            <a:ext cx="5788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28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63" name="CuadroTexto 34"/>
          <p:cNvSpPr/>
          <p:nvPr/>
        </p:nvSpPr>
        <p:spPr>
          <a:xfrm>
            <a:off x="10157760" y="2856600"/>
            <a:ext cx="6422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27</a:t>
            </a:r>
            <a:endParaRPr b="0" lang="es-MX" sz="1800" spc="-1" strike="noStrike">
              <a:latin typeface="Arial"/>
            </a:endParaRPr>
          </a:p>
        </p:txBody>
      </p:sp>
      <p:sp>
        <p:nvSpPr>
          <p:cNvPr id="264" name="CuadroTexto 36"/>
          <p:cNvSpPr/>
          <p:nvPr/>
        </p:nvSpPr>
        <p:spPr>
          <a:xfrm>
            <a:off x="10010160" y="4022640"/>
            <a:ext cx="6098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ffffff"/>
                </a:solidFill>
                <a:latin typeface="Century Gothic"/>
              </a:rPr>
              <a:t>37</a:t>
            </a:r>
            <a:endParaRPr b="0" lang="es-MX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7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1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5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6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9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3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1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5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3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4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9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0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1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4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5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6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9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0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1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4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5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6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9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0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1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4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5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6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9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20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1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4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25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6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2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33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nodeType="with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6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7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38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nodeType="with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2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43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nodeType="with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6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7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48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3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4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nodeType="clickEffect" fill="hold" presetClass="path" presetID="42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006 0 L 0.0914 -0.16319 E">
                                      <p:cBhvr>
                                        <p:cTn id="162" dur="2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nodeType="clickEffect" fill="hold" presetClass="path" presetID="42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141 -0.16319 L 0.20156 0.33866 E">
                                      <p:cBhvr>
                                        <p:cTn id="170" dur="2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nodeType="clickEffect" fill="hold" presetClass="path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61 0.33287 L 0.21797 0.33866 C 0.21979 0.33912 0.22162 0.34028 0.22344 0.34051 C 0.22891 0.34144 0.23438 0.3419 0.23972 0.34259 C 0.25352 0.3419 0.26732 0.34167 0.28112 0.34051 C 0.28216 0.34051 0.2832 0.33889 0.28438 0.33866 C 0.28724 0.33773 0.29011 0.33704 0.2931 0.33657 C 0.29922 0.33588 0.30534 0.33542 0.31146 0.33472 C 0.31445 0.3331 0.31641 0.33218 0.31914 0.32894 C 0.31992 0.32801 0.32044 0.32616 0.32136 0.325 C 0.32227 0.32361 0.3237 0.32292 0.32461 0.3213 C 0.32735 0.31574 0.3293 0.30903 0.33216 0.30394 C 0.33399 0.30069 0.33555 0.29699 0.33763 0.29421 C 0.34297 0.28704 0.3405 0.29028 0.34518 0.28449 C 0.34636 0.28125 0.34714 0.27778 0.34844 0.27477 C 0.35755 0.25579 0.35469 0.26366 0.36367 0.25162 C 0.36458 0.25046 0.36511 0.24907 0.36589 0.24792 C 0.36979 0.2419 0.37474 0.23773 0.37787 0.23032 C 0.37891 0.22778 0.37995 0.225 0.38112 0.22269 C 0.38281 0.21921 0.3849 0.21667 0.38659 0.21296 C 0.39076 0.20394 0.39063 0.19861 0.39636 0.19167 C 0.39753 0.19028 0.39922 0.19074 0.40065 0.18981 C 0.40248 0.18866 0.40443 0.18773 0.40612 0.18588 C 0.40833 0.1838 0.41029 0.18009 0.41263 0.17824 C 0.41498 0.17639 0.41771 0.17569 0.42018 0.17431 C 0.42669 0.1713 0.43216 0.16921 0.43867 0.16667 C 0.4405 0.16597 0.44232 0.16528 0.44414 0.16481 C 0.4474 0.16389 0.45065 0.16366 0.45391 0.16273 C 0.45755 0.16181 0.4612 0.16019 0.46485 0.15903 C 0.46732 0.1581 0.46992 0.15787 0.4724 0.15694 C 0.475 0.15602 0.47748 0.15417 0.48008 0.15324 C 0.49011 0.14884 0.49076 0.14931 0.50065 0.14745 C 0.50287 0.14861 0.50534 0.14884 0.50716 0.15116 C 0.50873 0.15301 0.50938 0.15625 0.51042 0.15903 C 0.51198 0.16273 0.5138 0.1662 0.51485 0.1706 C 0.51745 0.18241 0.51589 0.17731 0.51914 0.18588 C 0.51953 0.18912 0.51979 0.19236 0.52031 0.1956 C 0.52057 0.19769 0.5211 0.19954 0.52136 0.20139 C 0.52188 0.20532 0.52201 0.20926 0.5224 0.21296 C 0.52266 0.21574 0.52318 0.21829 0.52357 0.22083 C 0.5237 0.22593 0.52318 0.26019 0.52565 0.27477 C 0.5263 0.27824 0.52669 0.28171 0.52787 0.28449 C 0.5293 0.28819 0.53151 0.29097 0.53333 0.29421 C 0.53373 0.29676 0.5336 0.29954 0.53438 0.30185 C 0.53516 0.30417 0.53633 0.30625 0.53763 0.30764 C 0.54349 0.31389 0.54857 0.31921 0.55508 0.3213 C 0.55977 0.32269 0.56445 0.32407 0.56914 0.325 C 0.57383 0.32616 0.57865 0.32639 0.58333 0.32708 C 0.59349 0.32639 0.60365 0.32639 0.6138 0.325 C 0.64675 0.3206 0.61498 0.3213 0.63229 0.3213 L 0.62787 0.32708 E">
                                      <p:cBhvr>
                                        <p:cTn id="178" dur="3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nodeType="clickEffect" fill="hold" presetClass="path" presetID="42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006 -4.81481E-006 L 0.10455 0.00139 E">
                                      <p:cBhvr>
                                        <p:cTn id="186" dur="2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7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nodeType="clickEffect" fill="hold" presetClass="path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078 0.00024 L 0.10078 0.00047 C 0.1233 -0.00486 0.12174 -0.00648 0.14961 0.00024 C 0.15273 0.00093 0.15533 0.0044 0.15833 0.00602 C 0.16862 0.01088 0.17434 0.01042 0.18554 0.01181 C 0.18763 0.01297 0.18984 0.01436 0.19205 0.01551 C 0.19349 0.01644 0.19518 0.01598 0.19635 0.0176 C 0.19882 0.02061 0.20039 0.02616 0.20286 0.02917 C 0.20507 0.03172 0.20729 0.03403 0.20937 0.03681 C 0.21067 0.03866 0.21145 0.04121 0.21263 0.0426 C 0.21367 0.04375 0.21484 0.04375 0.21588 0.04468 C 0.21744 0.04584 0.21888 0.04676 0.22031 0.04838 C 0.2233 0.05209 0.22591 0.05649 0.22903 0.05996 C 0.23007 0.06135 0.23125 0.0625 0.23229 0.06389 C 0.23489 0.0676 0.23724 0.07176 0.23984 0.07547 C 0.24414 0.08149 0.24869 0.08681 0.25286 0.09283 C 0.25729 0.09931 0.26145 0.10625 0.26588 0.11227 C 0.26744 0.11413 0.26901 0.11575 0.27031 0.11806 C 0.27161 0.12038 0.27239 0.12338 0.27356 0.1257 C 0.27421 0.12732 0.275 0.12825 0.27578 0.12963 C 0.27682 0.13218 0.27773 0.13496 0.27903 0.1375 C 0.27903 0.13774 0.28645 0.1507 0.28763 0.15278 L 0.29531 0.16644 C 0.29674 0.16899 0.29778 0.17269 0.29961 0.17408 C 0.31601 0.18658 0.30221 0.17778 0.33333 0.1838 C 0.33802 0.18473 0.3427 0.18658 0.34739 0.18774 C 0.35065 0.18843 0.35403 0.18889 0.35729 0.18959 C 0.36237 0.19075 0.36836 0.19283 0.37356 0.19352 C 0.37929 0.19445 0.38515 0.19468 0.39088 0.19538 C 0.39453 0.19584 0.39817 0.19676 0.40182 0.19746 C 0.40872 0.19607 0.41588 0.19746 0.42239 0.19352 C 0.42786 0.19005 0.43658 0.17616 0.43658 0.17639 C 0.45039 0.12709 0.43216 0.19769 0.44414 0.11227 C 0.44544 0.10394 0.44739 0.08704 0.44961 0.07755 C 0.45052 0.07338 0.45208 0.06991 0.45286 0.06598 C 0.4539 0.06158 0.45403 0.05672 0.45507 0.05232 C 0.45586 0.04931 0.45742 0.04723 0.45833 0.04468 C 0.46536 0.02454 0.4513 0.05325 0.47031 0.01945 C 0.47135 0.0176 0.472 0.01389 0.47356 0.01366 C 0.48906 0.01065 0.48763 0.01042 0.50937 0.00973 C 0.52135 0.0095 0.53333 0.00973 0.54531 0.00973 L 0.54752 0.00788 L 0.53984 0.00973 E">
                                      <p:cBhvr>
                                        <p:cTn id="196" dur="4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nodeType="withEffect" fill="hold" presetClass="path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11 0.03773 L 0.01211 0.03796 C 0.03112 0.11227 0.03528 0.12407 0.05013 0.20185 C 0.05377 0.22153 0.05664 0.24167 0.05989 0.26181 C 0.06132 0.27083 0.06419 0.28889 0.06419 0.28912 C 0.06458 0.29329 0.06471 0.29792 0.06523 0.30232 C 0.06575 0.30625 0.06679 0.30995 0.06744 0.31389 C 0.06823 0.31829 0.06901 0.32292 0.06966 0.32732 C 0.07317 0.35255 0.06692 0.31644 0.07395 0.3544 C 0.07526 0.36991 0.07526 0.37176 0.07721 0.38935 C 0.07786 0.39514 0.07864 0.40093 0.07942 0.40671 C 0.07981 0.42199 0.07942 0.43773 0.08047 0.45301 C 0.08086 0.45857 0.08164 0.46435 0.08372 0.46852 C 0.08593 0.47269 0.08932 0.47454 0.09244 0.47616 C 0.09557 0.47778 0.09895 0.47755 0.10221 0.47824 C 0.1095 0.47546 0.11783 0.47778 0.12395 0.47037 C 0.13359 0.4588 0.13906 0.43935 0.14687 0.42407 C 0.14922 0.41921 0.15156 0.41412 0.15442 0.41042 C 0.1595 0.40417 0.16445 0.39722 0.16966 0.3912 C 0.18619 0.37199 0.17838 0.38426 0.19244 0.36597 C 0.23112 0.31574 0.19505 0.3581 0.22174 0.33125 C 0.22408 0.32894 0.22604 0.32593 0.22838 0.32361 C 0.23528 0.31597 0.24049 0.31088 0.24895 0.3081 C 0.25429 0.30625 0.25989 0.30671 0.26523 0.30625 C 0.26614 0.30625 0.29687 0.30648 0.30664 0.31389 C 0.30898 0.31574 0.31093 0.31898 0.31315 0.32153 C 0.31601 0.3287 0.31797 0.3331 0.3207 0.34097 C 0.32369 0.34977 0.32617 0.35926 0.32942 0.36806 C 0.33007 0.36991 0.3306 0.37222 0.33151 0.37384 C 0.3332 0.37616 0.33515 0.37801 0.33698 0.37963 C 0.34049 0.38264 0.34414 0.38495 0.34791 0.38727 C 0.35455 0.39144 0.37395 0.39306 0.37395 0.39329 C 0.37682 0.39375 0.37981 0.39445 0.38268 0.39514 L 0.39244 0.39699 C 0.41015 0.39491 0.40403 0.39514 0.41093 0.39514 L 0.41315 0.39699 E">
                                      <p:cBhvr>
                                        <p:cTn id="200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nodeType="clickEffect" fill="hold" presetClass="path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15 -0.03935 C 0.01367 -0.04838 0.01823 -0.05648 0.02096 -0.06643 C 0.02265 -0.07292 0.02226 -0.08079 0.02317 -0.08773 C 0.02474 -0.1 0.02734 -0.11204 0.02851 -0.12454 C 0.0289 -0.12824 0.02942 -0.13218 0.02968 -0.13611 C 0.03046 -0.14699 0.03059 -0.1581 0.03177 -0.16898 C 0.03437 -0.1919 0.03698 -0.20116 0.04049 -0.22106 C 0.04127 -0.22546 0.04192 -0.23009 0.0427 -0.23472 C 0.04349 -0.24421 0.04349 -0.25417 0.04492 -0.26366 C 0.04609 -0.27176 0.04882 -0.27893 0.05026 -0.2868 C 0.05104 -0.29074 0.05143 -0.29491 0.05247 -0.29838 C 0.05364 -0.30208 0.05533 -0.30486 0.0569 -0.3081 C 0.05898 -0.31759 0.06211 -0.32685 0.06341 -0.33704 C 0.06614 -0.35972 0.06432 -0.34884 0.06875 -0.36991 C 0.06914 -0.37384 0.0694 -0.37755 0.06992 -0.38148 C 0.07018 -0.38356 0.0707 -0.38518 0.07096 -0.38727 C 0.07148 -0.39097 0.07135 -0.39514 0.072 -0.39884 C 0.07252 -0.40116 0.07356 -0.40255 0.07421 -0.40463 C 0.07539 -0.40833 0.07656 -0.41227 0.07747 -0.4162 C 0.08502 -0.44977 0.07747 -0.42176 0.08294 -0.44143 C 0.08333 -0.45162 0.0819 -0.46273 0.08398 -0.47222 C 0.08463 -0.47523 0.08698 -0.46852 0.08841 -0.46643 C 0.09062 -0.46343 0.09283 -0.46018 0.09492 -0.45671 C 0.09752 -0.45255 0.1 -0.44792 0.10247 -0.44329 C 0.1039 -0.44074 0.10559 -0.43843 0.1069 -0.43565 C 0.10859 -0.43171 0.11041 -0.42778 0.11224 -0.42407 C 0.11367 -0.4213 0.11536 -0.41898 0.11666 -0.4162 C 0.13177 -0.38403 0.11653 -0.4118 0.12747 -0.39491 C 0.13086 -0.38981 0.1302 -0.38866 0.13398 -0.38542 C 0.14062 -0.3794 0.13932 -0.38264 0.14713 -0.37755 C 0.15039 -0.37546 0.15377 -0.37292 0.1569 -0.36991 C 0.15846 -0.36829 0.15963 -0.36574 0.16119 -0.36412 C 0.16731 -0.3581 0.16523 -0.36204 0.17096 -0.35833 C 0.18515 -0.34907 0.17317 -0.35486 0.18294 -0.35046 C 0.18828 -0.34583 0.1914 -0.34259 0.19713 -0.33889 C 0.20026 -0.3368 0.20364 -0.33518 0.2069 -0.3331 C 0.21015 -0.33125 0.21328 -0.32801 0.21666 -0.32731 L 0.22864 -0.32546 C 0.23151 -0.32407 0.23437 -0.32292 0.23724 -0.32153 C 0.23945 -0.32037 0.24153 -0.31852 0.24388 -0.31759 C 0.24778 -0.31643 0.25182 -0.31643 0.25573 -0.31574 C 0.26471 -0.31042 0.26067 -0.31204 0.27864 -0.31574 C 0.28164 -0.31643 0.2845 -0.31805 0.28737 -0.31968 C 0.29062 -0.3213 0.29375 -0.32361 0.29713 -0.32546 C 0.29961 -0.32685 0.30221 -0.32801 0.30468 -0.3294 C 0.3069 -0.33194 0.30898 -0.33449 0.31119 -0.33704 C 0.31718 -0.34352 0.31927 -0.34514 0.32539 -0.35046 C 0.32643 -0.35255 0.3276 -0.35417 0.32864 -0.35625 C 0.32942 -0.3581 0.3302 -0.36018 0.33086 -0.36204 C 0.33294 -0.36898 0.33502 -0.37824 0.33619 -0.38542 C 0.33711 -0.39051 0.33711 -0.39606 0.33841 -0.40069 C 0.33919 -0.40347 0.33997 -0.40579 0.34062 -0.40856 C 0.3414 -0.41227 0.34088 -0.41782 0.3427 -0.42014 C 0.34518 -0.42292 0.34765 -0.42616 0.35039 -0.42778 C 0.35208 -0.42893 0.3539 -0.4294 0.35586 -0.42986 C 0.36302 -0.43079 0.37031 -0.43102 0.3776 -0.43171 C 0.37903 -0.43241 0.38046 -0.43333 0.3819 -0.43356 C 0.39635 -0.4368 0.40494 -0.43565 0.42109 -0.43565 E">
                                      <p:cBhvr>
                                        <p:cTn id="208" dur="4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9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7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8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9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21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nodeType="clickEffect" fill="hold" presetClass="path" presetID="42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006 -1.48148E-006 L 0.10742 0.15301 E">
                                      <p:cBhvr>
                                        <p:cTn id="226" dur="2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nodeType="clickEffect" fill="hold" presetClass="path" presetID="42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742 0.15301 L 0.21601 0.13889 E">
                                      <p:cBhvr>
                                        <p:cTn id="232" dur="2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nodeType="clickEffect" fill="hold" presetClass="path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625 0.1463 L 0.21927 0.15023 C 0.23046 0.15394 0.24166 0.15857 0.25286 0.16181 C 0.25976 0.16389 0.26666 0.16435 0.27356 0.16574 C 0.27942 0.1669 0.28515 0.16829 0.29101 0.16968 C 0.29752 0.16644 0.30429 0.16458 0.31054 0.15996 C 0.31315 0.15787 0.31471 0.15324 0.31705 0.15023 C 0.31979 0.14676 0.32278 0.14352 0.32578 0.14051 C 0.33632 0.13033 0.34244 0.12801 0.35182 0.11343 C 0.35585 0.10718 0.35924 0.09954 0.36276 0.09236 C 0.36822 0.08079 0.37356 0.06898 0.37903 0.05741 C 0.38085 0.05371 0.38229 0.04931 0.38437 0.04583 C 0.38776 0.04074 0.39088 0.03542 0.39427 0.03033 C 0.42174 -0.00949 0.39388 0.03079 0.42682 -0.0044 C 0.43007 -0.00787 0.43242 -0.01366 0.43554 -0.01782 C 0.44166 -0.02616 0.44908 -0.03217 0.45612 -0.03727 C 0.45937 -0.03935 0.46263 -0.04167 0.46601 -0.04305 C 0.46953 -0.04421 0.47317 -0.04421 0.47682 -0.04491 C 0.48958 -0.04167 0.49348 -0.03981 0.51054 -0.04491 C 0.5151 -0.04629 0.52356 -0.05463 0.52356 -0.05463 L 0.54531 -0.08542 C 0.54778 -0.08866 0.55026 -0.09236 0.55286 -0.09514 C 0.55598 -0.09838 0.56302 -0.10139 0.56601 -0.10278 C 0.57135 -0.10231 0.57695 -0.10254 0.58229 -0.10092 C 0.5914 -0.09815 0.60026 -0.09167 0.60937 -0.08935 C 0.61484 -0.08819 0.62031 -0.08704 0.62578 -0.08542 C 0.62903 -0.08449 0.63216 -0.08217 0.63554 -0.08171 C 0.64557 -0.08009 0.65585 -0.08032 0.66588 -0.07963 C 0.66809 -0.07639 0.67018 -0.07315 0.67252 -0.07014 C 0.67526 -0.06597 0.67942 -0.06412 0.68112 -0.05856 C 0.68294 -0.05278 0.68203 -0.0456 0.68229 -0.03912 C 0.68268 -0.02824 0.68281 -0.01713 0.68333 -0.00625 C 0.68385 0.00533 0.68398 0.01713 0.68554 0.02847 C 0.68684 0.03866 0.69205 0.05741 0.69205 0.05741 C 0.69335 0.07477 0.69257 0.07153 0.69752 0.09028 C 0.6983 0.09375 0.69934 0.09722 0.70078 0.1 C 0.70156 0.10185 0.70286 0.10278 0.70403 0.10394 C 0.71041 0.11019 0.71028 0.10949 0.71705 0.11343 C 0.72174 0.11296 0.72643 0.11273 0.73112 0.11158 C 0.73411 0.11088 0.73697 0.10903 0.73984 0.10764 C 0.74101 0.10718 0.74192 0.10602 0.74309 0.10579 C 0.74921 0.10417 0.75546 0.10324 0.76158 0.10185 C 0.76862 0.10602 0.76653 0.10301 0.76927 0.10764 L 0.76705 0.10185 E">
                                      <p:cBhvr>
                                        <p:cTn id="240" dur="4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nodeType="clickEffect" fill="hold" presetClass="path" presetID="42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006 -7.40741E-007 L 0.08946 -0.50694 E">
                                      <p:cBhvr>
                                        <p:cTn id="248" dur="2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9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nodeType="clickEffect" fill="hold" presetClass="path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42 -0.50116 L 0.08842 -0.50093 C 0.10704 -0.50949 0.10912 -0.51273 0.13073 -0.51088 C 0.13802 -0.51018 0.14519 -0.50694 0.15248 -0.50509 L 0.19154 -0.46065 C 0.19818 -0.45301 0.20469 -0.44514 0.2112 -0.4375 L 0.21771 -0.42963 C 0.21875 -0.42593 0.21927 -0.4213 0.22097 -0.41805 C 0.23685 -0.38634 0.23008 -0.40347 0.24375 -0.38542 C 0.25079 -0.37616 0.2569 -0.36435 0.26446 -0.35625 C 0.28112 -0.33866 0.30105 -0.32917 0.3198 -0.32153 C 0.34024 -0.31319 0.35769 -0.30532 0.37748 -0.30231 C 0.38256 -0.30139 0.38763 -0.30093 0.39271 -0.30023 C 0.41185 -0.30162 0.43112 -0.30185 0.45026 -0.30417 C 0.45365 -0.30463 0.4836 -0.31366 0.48829 -0.31574 C 0.49388 -0.31829 0.49909 -0.32315 0.50456 -0.32546 C 0.56862 -0.35139 0.49258 -0.31412 0.54154 -0.33889 C 0.5461 -0.35023 0.553 -0.36643 0.55573 -0.37963 C 0.55782 -0.38958 0.5586 -0.40023 0.56003 -0.41042 C 0.56315 -0.48657 0.56003 -0.3838 0.55899 -0.46829 C 0.55873 -0.48843 0.55912 -0.50833 0.56003 -0.52824 C 0.56068 -0.54259 0.56329 -0.54722 0.57201 -0.54954 C 0.5806 -0.55185 0.58946 -0.55069 0.59805 -0.55139 L 0.62097 -0.55324 L 0.66003 -0.55532 L 0.65248 -0.55903 L 0.6612 -0.55718 E">
                                      <p:cBhvr>
                                        <p:cTn id="256" dur="2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nodeType="clickEffect" fill="hold" presetClass="path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86 -0.00787 C 0.01705 -0.07986 0.00416 -0.00324000000000001 0.02096 -0.08519 C 0.02226 -0.09144 0.0263 -0.1125 0.02864 -0.12014 C 0.02981 -0.12407 0.0319 -0.12732 0.03294 -0.13171 C 0.04987 -0.19769 0.03346 -0.13727 0.04166 -0.17801 C 0.04244 -0.18218 0.04401 -0.18565 0.04492 -0.18958 C 0.04609 -0.19468 0.04687 -0.2 0.04817 -0.20509 C 0.04908 -0.20857 0.05052 -0.21134 0.05143 -0.21482 C 0.05455 -0.22616 0.05768 -0.2375 0.06015 -0.24954 C 0.06953 -0.2956 0.06041 -0.24838 0.06666 -0.28819 C 0.06862 -0.30116 0.07018 -0.31435 0.07317 -0.32685 C 0.07421 -0.33125 0.07552 -0.33565 0.07643 -0.34028 C 0.07812 -0.34861 0.07851 -0.3537 0.07968 -0.36157 C 0.08177 -0.37523 0.08164 -0.37384 0.08398 -0.38657 C 0.08476 -0.40602 0.08554 -0.42523 0.08619 -0.44468 C 0.08658 -0.45556 0.08645 -0.46667 0.08737 -0.47755 C 0.08802 -0.48588 0.08932 -0.48519 0.0927 -0.48704 C 0.09856 -0.48102 0.10052 -0.47963 0.10573 -0.46968 C 0.11041 -0.46111 0.11315 -0.44884 0.11888 -0.44282 C 0.1207 -0.44074 0.12265 -0.43935 0.12421 -0.43681 C 0.14856 -0.40232 0.10898 -0.45394 0.13619 -0.41759 C 0.13828 -0.41482 0.14049 -0.41227 0.1427 -0.40995 C 0.14414 -0.40833 0.1457 -0.40764 0.14713 -0.40602 C 0.1483 -0.4044 0.14895 -0.40139 0.15039 -0.40023 C 0.15338 -0.39745 0.1569 -0.39653 0.16015 -0.39444 C 0.16354 -0.39213 0.17096 -0.38634 0.17421 -0.38287 C 0.17721 -0.37986 0.17994 -0.37593 0.18294 -0.37315 C 0.18424 -0.37199 0.20494 -0.35486 0.21119 -0.35185 C 0.21471 -0.35023 0.21849 -0.34954 0.22213 -0.34815 C 0.22643 -0.3463 0.23073 -0.34398 0.23515 -0.34213 C 0.2427 -0.33935 0.25039 -0.33704 0.25794 -0.33449 C 0.26198 -0.3331 0.26588 -0.33171 0.26992 -0.33056 L 0.28619 -0.32685 L 0.39921 -0.33056 C 0.40052 -0.33079 0.4013 -0.33357 0.40247 -0.33449 C 0.4039 -0.33565 0.40533 -0.33588 0.4069 -0.33634 C 0.41432 -0.3463 0.40794 -0.33912 0.4177 -0.34607 C 0.42291 -0.34977 0.422 -0.35093 0.42747 -0.35579 C 0.42994 -0.35787 0.43268 -0.35926 0.43515 -0.36157 C 0.43671 -0.36319 0.43789 -0.36574 0.43945 -0.36736 C 0.44088 -0.36898 0.44244 -0.36968 0.44375 -0.3713 C 0.4457 -0.37361 0.44713 -0.37708 0.44921 -0.37894 C 0.45 -0.37963 0.46093 -0.38264 0.46119 -0.38287 C 0.47513 -0.38773 0.44987 -0.38056 0.47526 -0.38866 C 0.47825 -0.38958 0.48112 -0.38982 0.48398 -0.39051 C 0.48619 -0.3912 0.48841 -0.3919 0.49049 -0.39259 C 0.49388 -0.39329 0.50377 -0.39583 0.50677 -0.3963 C 0.51184 -0.39722 0.51692 -0.39815 0.522 -0.39838 C 0.53476 -0.39884 0.54739 -0.39838 0.56002 -0.39838 E">
                                      <p:cBhvr>
                                        <p:cTn id="264" dur="2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5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nodeType="clickEffect" fill="hold" presetClass="path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24 0.03426 C 0.02175 0.07385 0.02344 0.07987 0.03386 0.13264 C 0.03607 0.14352 0.03711 0.15487 0.03933 0.16551 C 0.04102 0.17362 0.04401 0.18079 0.04584 0.18889 C 0.04766 0.197 0.04896 0.20533 0.05026 0.21389 C 0.05404 0.23959 0.05834 0.26505 0.06107 0.29121 C 0.0638 0.3169 0.06784 0.35973 0.07201 0.38588 C 0.0763 0.4132 0.07761 0.44306 0.08607 0.46713 L 0.09701 0.49815 C 0.11367 0.48843 0.13151 0.48357 0.14701 0.46899 C 0.15235 0.46412 0.153 0.45047 0.15677 0.4419 C 0.16107 0.43241 0.16563 0.42292 0.17084 0.41482 C 0.19154 0.38403 0.22487 0.36505 0.24597 0.34537 C 0.28255 0.31112 0.25638 0.3382 0.28073 0.30857 C 0.28464 0.30394 0.28867 0.29977 0.29271 0.29514 C 0.29518 0.2919 0.29727 0.28681 0.30026 0.28542 C 0.30625 0.28287 0.31263 0.28403 0.31875 0.28357 L 0.34805 0.28149 L 0.43177 0.28727 C 0.43841 0.28797 0.44479 0.29098 0.45143 0.29121 L 0.51771 0.28936 L 0.53294 0.28727 C 0.53685 0.28681 0.54089 0.28612 0.54492 0.28542 C 0.54818 0.28473 0.55143 0.2838 0.55469 0.28357 C 0.55755 0.28311 0.56042 0.28357 0.56341 0.28357 E">
                                      <p:cBhvr>
                                        <p:cTn id="272" dur="4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280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283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286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289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292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295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298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301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304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6" fill="hold">
                      <p:stCondLst>
                        <p:cond delay="indefinite"/>
                      </p:stCondLst>
                      <p:childTnLst>
                        <p:par>
                          <p:cTn id="307" fill="hold">
                            <p:stCondLst>
                              <p:cond delay="0"/>
                            </p:stCondLst>
                            <p:childTnLst>
                              <p:par>
                                <p:cTn id="308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309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312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315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318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0" fill="hold">
                      <p:stCondLst>
                        <p:cond delay="indefinite"/>
                      </p:stCondLst>
                      <p:childTnLst>
                        <p:par>
                          <p:cTn id="321" fill="hold">
                            <p:stCondLst>
                              <p:cond delay="0"/>
                            </p:stCondLst>
                            <p:childTnLst>
                              <p:par>
                                <p:cTn id="322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323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nodeType="with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326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Picture 24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pic>
        <p:nvPicPr>
          <p:cNvPr id="266" name="Picture 26" descr=""/>
          <p:cNvPicPr/>
          <p:nvPr/>
        </p:nvPicPr>
        <p:blipFill>
          <a:blip r:embed="rId2"/>
          <a:stretch/>
        </p:blipFill>
        <p:spPr>
          <a:xfrm>
            <a:off x="0" y="4375080"/>
            <a:ext cx="12191760" cy="2482560"/>
          </a:xfrm>
          <a:prstGeom prst="rect">
            <a:avLst/>
          </a:prstGeom>
          <a:ln w="0">
            <a:noFill/>
          </a:ln>
        </p:spPr>
      </p:pic>
      <p:sp>
        <p:nvSpPr>
          <p:cNvPr id="267" name="Rectangle 28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8" name="Picture 2" descr="Ver las imágenes de origen"/>
          <p:cNvPicPr/>
          <p:nvPr/>
        </p:nvPicPr>
        <p:blipFill>
          <a:blip r:embed="rId3">
            <a:alphaModFix amt="40000"/>
          </a:blip>
          <a:srcRect l="0" t="21639" r="0" b="3954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pic>
        <p:nvPicPr>
          <p:cNvPr id="269" name="Picture 30" descr=""/>
          <p:cNvPicPr/>
          <p:nvPr/>
        </p:nvPicPr>
        <p:blipFill>
          <a:blip r:embed="rId4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 w="0">
            <a:noFill/>
          </a:ln>
        </p:spPr>
      </p:pic>
      <p:pic>
        <p:nvPicPr>
          <p:cNvPr id="270" name="Picture 32" descr=""/>
          <p:cNvPicPr/>
          <p:nvPr/>
        </p:nvPicPr>
        <p:blipFill>
          <a:blip r:embed="rId5"/>
          <a:stretch/>
        </p:blipFill>
        <p:spPr>
          <a:xfrm>
            <a:off x="0" y="4375080"/>
            <a:ext cx="12191760" cy="2482560"/>
          </a:xfrm>
          <a:prstGeom prst="rect">
            <a:avLst/>
          </a:prstGeom>
          <a:ln w="0">
            <a:noFill/>
          </a:ln>
        </p:spPr>
      </p:pic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1066680" y="1995840"/>
            <a:ext cx="9448560" cy="1824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en-US" sz="6000" spc="-1" strike="noStrike" cap="all">
                <a:solidFill>
                  <a:srgbClr val="ffffff"/>
                </a:solidFill>
                <a:latin typeface="Century Gothic"/>
              </a:rPr>
              <a:t>aplicaciones</a:t>
            </a:r>
            <a:endParaRPr b="0" lang="en-US" sz="6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2" name="CuadroTexto 2"/>
          <p:cNvSpPr/>
          <p:nvPr/>
        </p:nvSpPr>
        <p:spPr>
          <a:xfrm>
            <a:off x="6329160" y="564120"/>
            <a:ext cx="6218640" cy="173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s-MX" sz="1800" spc="-1" strike="noStrike">
                <a:solidFill>
                  <a:srgbClr val="ffffff"/>
                </a:solidFill>
                <a:latin typeface="Century Gothic"/>
              </a:rPr>
              <a:t>Industria Automotriz</a:t>
            </a:r>
            <a:endParaRPr b="0" lang="es-MX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s-MX" sz="1800" spc="-1" strike="noStrike">
                <a:solidFill>
                  <a:srgbClr val="ffffff"/>
                </a:solidFill>
                <a:latin typeface="Century Gothic"/>
              </a:rPr>
              <a:t>Industria de bienes de consumo</a:t>
            </a:r>
            <a:endParaRPr b="0" lang="es-MX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s-MX" sz="1800" spc="-1" strike="noStrike">
                <a:solidFill>
                  <a:srgbClr val="ffffff"/>
                </a:solidFill>
                <a:latin typeface="Century Gothic"/>
              </a:rPr>
              <a:t>Industria de bienes de producción</a:t>
            </a:r>
            <a:endParaRPr b="0" lang="es-MX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s-MX" sz="1800" spc="-1" strike="noStrike">
                <a:solidFill>
                  <a:srgbClr val="ffffff"/>
                </a:solidFill>
                <a:latin typeface="Century Gothic"/>
              </a:rPr>
              <a:t>Industria manufacturera</a:t>
            </a:r>
            <a:endParaRPr b="0" lang="es-MX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s-MX" sz="1800" spc="-1" strike="noStrike">
                <a:solidFill>
                  <a:srgbClr val="ffffff"/>
                </a:solidFill>
                <a:latin typeface="Century Gothic"/>
              </a:rPr>
              <a:t>Cualquier industria con líneas de producción</a:t>
            </a:r>
            <a:endParaRPr b="0" lang="es-MX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MX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28" dur="indefinite" restart="never" nodeType="tmRoot">
          <p:childTnLst>
            <p:seq>
              <p:cTn id="329" dur="indefinite" nodeType="mainSeq">
                <p:childTnLst>
                  <p:par>
                    <p:cTn id="330" fill="hold">
                      <p:stCondLst>
                        <p:cond delay="0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nodeType="withEffect" fill="hold" presetClass="entr" presetID="10">
                                  <p:stCondLst>
                                    <p:cond delay="10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34" dur="4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Estela de condensación</Template>
  <TotalTime>169</TotalTime>
  <Application>LibreOffice/7.2.2.2$Linux_X86_64 LibreOffice_project/20$Build-2</Application>
  <AppVersion>15.0000</AppVersion>
  <Words>231</Words>
  <Paragraphs>67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2021-11-24T22:05:03Z</dcterms:created>
  <dc:creator>Victor Torres</dc:creator>
  <dc:description/>
  <dc:language>es-MX</dc:language>
  <cp:lastModifiedBy/>
  <dcterms:modified xsi:type="dcterms:W3CDTF">2021-12-22T19:27:08Z</dcterms:modified>
  <cp:revision>5</cp:revision>
  <dc:subject/>
  <dc:title>Presentación de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Panorámica</vt:lpwstr>
  </property>
  <property fmtid="{D5CDD505-2E9C-101B-9397-08002B2CF9AE}" pid="3" name="Slides">
    <vt:i4>7</vt:i4>
  </property>
</Properties>
</file>